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media/image1.jpeg" ContentType="image/jpeg"/>
  <Override PartName="/ppt/media/media1.m4a" ContentType="audio/unknown"/>
  <Override PartName="/ppt/media/image2.jpeg" ContentType="image/jpeg"/>
  <Override PartName="/ppt/media/image3.jpeg" ContentType="image/jpeg"/>
  <Override PartName="/ppt/media/image4.jpeg" ContentType="image/jpeg"/>
  <Override PartName="/ppt/media/image5.jpeg" ContentType="image/jpeg"/>
  <Override PartName="/ppt/media/media2.m4a" ContentType="audio/unknown"/>
  <Override PartName="/ppt/media/image6.jpeg" ContentType="image/jpeg"/>
  <Override PartName="/ppt/media/image7.jpeg" ContentType="image/jpeg"/>
  <Override PartName="/ppt/media/media3.m4a" ContentType="audio/unknown"/>
  <Override PartName="/ppt/media/image8.jpeg" ContentType="image/jpeg"/>
  <Override PartName="/ppt/media/media4.m4a" ContentType="audio/unknown"/>
  <Override PartName="/ppt/media/image9.jpeg" ContentType="image/jpeg"/>
  <Override PartName="/ppt/media/media5.m4a" ContentType="audio/unknown"/>
  <Override PartName="/ppt/media/image10.jpeg" ContentType="image/jpeg"/>
  <Override PartName="/ppt/media/media6.m4a" ContentType="audio/unknown"/>
  <Override PartName="/ppt/media/media7.m4a" ContentType="audio/unknown"/>
  <Override PartName="/ppt/media/media8.m4a" ContentType="audio/unknown"/>
  <Override PartName="/ppt/media/media9.m4a" ContentType="audio/unknown"/>
  <Override PartName="/ppt/media/image11.jpeg" ContentType="image/jpeg"/>
  <Override PartName="/ppt/media/media10.m4a" ContentType="audio/unknown"/>
  <Override PartName="/ppt/media/image12.jpeg" ContentType="image/jpeg"/>
  <Override PartName="/ppt/media/media11.m4a" ContentType="audio/unknown"/>
  <Override PartName="/ppt/media/image13.jpeg" ContentType="image/jpeg"/>
  <Override PartName="/ppt/media/media12.m4a" ContentType="audio/unknown"/>
  <Override PartName="/ppt/media/image14.jpeg" ContentType="image/jpeg"/>
  <Override PartName="/ppt/media/media13.m4a" ContentType="audio/unknown"/>
  <Override PartName="/ppt/media/image15.jpeg" ContentType="image/jpeg"/>
  <Override PartName="/ppt/media/media14.m4a" ContentType="audio/unknown"/>
  <Override PartName="/ppt/media/media15.m4a" ContentType="audio/unknown"/>
  <Override PartName="/ppt/media/image16.jpeg" ContentType="image/jpeg"/>
  <Override PartName="/ppt/media/media16.m4a" ContentType="audio/unknown"/>
  <Override PartName="/ppt/media/image17.jpeg" ContentType="image/jpeg"/>
  <Override PartName="/ppt/media/image18.jpeg" ContentType="image/jpeg"/>
  <Override PartName="/ppt/media/media1.mov" ContentType="video/unknown"/>
  <Override PartName="/ppt/media/media17.m4a" ContentType="audio/unknown"/>
  <Override PartName="/ppt/media/image19.jpeg" ContentType="image/jpeg"/>
  <Override PartName="/ppt/media/media18.m4a" ContentType="audio/unknown"/>
  <Override PartName="/ppt/media/image20.jpeg" ContentType="image/jpeg"/>
  <Override PartName="/ppt/media/media19.m4a" ContentType="audio/unknown"/>
  <Override PartName="/ppt/media/image21.jpeg" ContentType="image/jpeg"/>
  <Override PartName="/ppt/media/image22.jpeg" ContentType="image/jpeg"/>
  <Override PartName="/ppt/media/image23.jpeg" ContentType="image/jpeg"/>
  <Override PartName="/ppt/media/image24.jpeg" ContentType="image/jpeg"/>
  <Override PartName="/ppt/media/media20.m4a" ContentType="audio/unknown"/>
  <Override PartName="/ppt/media/image25.jpeg" ContentType="image/jpeg"/>
  <Override PartName="/ppt/media/image26.jpeg" ContentType="image/jpeg"/>
  <Override PartName="/ppt/media/image27.jpeg" ContentType="image/jpeg"/>
  <Override PartName="/ppt/media/media21.m4a" ContentType="audio/unknown"/>
  <Override PartName="/ppt/media/image28.jpeg" ContentType="image/jpeg"/>
  <Override PartName="/ppt/media/image29.jpeg" ContentType="image/jpeg"/>
  <Override PartName="/ppt/media/media22.m4a" ContentType="audio/unknown"/>
  <Override PartName="/ppt/media/image30.jpeg" ContentType="image/jpeg"/>
  <Override PartName="/ppt/media/media23.m4a" ContentType="audio/unknown"/>
  <Override PartName="/ppt/media/media24.m4a" ContentType="audio/unknown"/>
  <Override PartName="/ppt/media/image31.jpeg" ContentType="image/jpeg"/>
  <Override PartName="/ppt/media/media25.m4a" ContentType="audio/unknown"/>
  <Override PartName="/ppt/media/image32.jpeg" ContentType="image/jpeg"/>
  <Override PartName="/ppt/media/media26.m4a" ContentType="audio/unknown"/>
  <Override PartName="/ppt/media/image33.jpeg" ContentType="image/jpeg"/>
  <Override PartName="/ppt/media/media27.m4a" ContentType="audio/unknown"/>
  <Override PartName="/ppt/media/image34.jpeg" ContentType="image/jpeg"/>
  <Override PartName="/ppt/media/media28.m4a" ContentType="audio/unknown"/>
  <Override PartName="/ppt/media/media2.mov" ContentType="video/unknown"/>
  <Override PartName="/ppt/media/media29.m4a" ContentType="audio/unknown"/>
  <Override PartName="/ppt/media/media30.m4a" ContentType="audio/unknown"/>
  <Override PartName="/ppt/media/image35.jpeg" ContentType="image/jpeg"/>
  <Override PartName="/ppt/media/media31.m4a" ContentType="audio/unknown"/>
  <Override PartName="/ppt/media/media3.mov" ContentType="video/unknown"/>
  <Override PartName="/ppt/media/media32.m4a" ContentType="audio/unknown"/>
  <Override PartName="/ppt/media/media33.m4a" ContentType="audio/unknown"/>
  <Override PartName="/ppt/media/media1.mp4" ContentType="video/unknown"/>
  <Override PartName="/ppt/media/media34.m4a" ContentType="audio/unknown"/>
  <Override PartName="/ppt/media/image36.jpeg" ContentType="image/jpeg"/>
  <Override PartName="/ppt/media/media35.m4a" ContentType="audio/unknown"/>
  <Override PartName="/ppt/media/image37.jpeg" ContentType="image/jpeg"/>
  <Override PartName="/ppt/media/image38.jpeg" ContentType="image/jpeg"/>
  <Override PartName="/ppt/media/media36.m4a" ContentType="audio/unknown"/>
  <Override PartName="/ppt/media/image39.jpeg" ContentType="image/jpeg"/>
  <Override PartName="/ppt/media/image40.jpeg" ContentType="image/jpeg"/>
  <Override PartName="/ppt/media/image41.jpeg" ContentType="image/jpeg"/>
  <Override PartName="/ppt/media/image42.jpeg" ContentType="image/jpeg"/>
  <Override PartName="/ppt/media/image43.jpeg" ContentType="image/jpeg"/>
  <Override PartName="/ppt/media/image44.jpeg" ContentType="image/jpeg"/>
  <Override PartName="/ppt/media/image45.jpeg" ContentType="image/jpeg"/>
  <Override PartName="/ppt/media/media37.m4a" ContentType="audio/unknown"/>
  <Override PartName="/ppt/media/image46.jpeg" ContentType="image/jpeg"/>
  <Override PartName="/ppt/media/image47.jpeg" ContentType="image/jpeg"/>
  <Override PartName="/ppt/media/media38.m4a" ContentType="audio/unknown"/>
  <Override PartName="/ppt/media/image48.jpeg" ContentType="image/jpeg"/>
  <Override PartName="/ppt/media/image49.jpeg" ContentType="image/jpeg"/>
  <Override PartName="/ppt/media/media39.m4a" ContentType="audio/unknown"/>
  <Override PartName="/ppt/media/image50.jpeg" ContentType="image/jpeg"/>
  <Override PartName="/ppt/media/media40.m4a" ContentType="audio/unknown"/>
  <Override PartName="/ppt/media/media41.m4a" ContentType="audio/unknown"/>
  <Override PartName="/ppt/media/image51.jpeg" ContentType="image/jpeg"/>
  <Override PartName="/ppt/media/media42.m4a" ContentType="audio/unknown"/>
  <Override PartName="/ppt/media/media43.m4a" ContentType="audio/unknown"/>
  <Override PartName="/ppt/media/image52.jpeg" ContentType="image/jpeg"/>
  <Override PartName="/ppt/media/media44.m4a" ContentType="audio/unknown"/>
  <Override PartName="/ppt/media/media45.m4a" ContentType="audio/unknown"/>
  <Override PartName="/ppt/media/image53.jpeg" ContentType="image/jpeg"/>
  <Override PartName="/ppt/media/media46.m4a" ContentType="audio/unknown"/>
  <Override PartName="/ppt/media/image54.jpeg" ContentType="image/jpeg"/>
  <Override PartName="/ppt/media/media47.m4a" ContentType="audio/unknown"/>
  <Override PartName="/ppt/media/media48.m4a" ContentType="audio/unknown"/>
  <Override PartName="/ppt/media/media4.mov" ContentType="video/unknown"/>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lvl1pPr>
    <a:lvl2pPr marL="0" marR="0" indent="45720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lvl2pPr>
    <a:lvl3pPr marL="0" marR="0" indent="91440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lvl3pPr>
    <a:lvl4pPr marL="0" marR="0" indent="137160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lvl4pPr>
    <a:lvl5pPr marL="0" marR="0" indent="182880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lvl5pPr>
    <a:lvl6pPr marL="0" marR="0" indent="228600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lvl6pPr>
    <a:lvl7pPr marL="0" marR="0" indent="274320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lvl7pPr>
    <a:lvl8pPr marL="0" marR="0" indent="320040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lvl8pPr>
    <a:lvl9pPr marL="0" marR="0" indent="365760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b="def" i="def"/>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wholeTbl>
    <a:band2H>
      <a:tcTxStyle b="def" i="def"/>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25400" cap="flat">
              <a:solidFill>
                <a:srgbClr val="000000"/>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firstCol>
    <a:lastRow>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lastRow>
    <a:firstRow>
      <a:tcTxStyle b="on"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solidFill>
            <a:schemeClr val="accent1">
              <a:lumOff val="16847"/>
            </a:schemeClr>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838383"/>
              </a:solidFill>
              <a:prstDash val="solid"/>
              <a:miter lim="400000"/>
            </a:ln>
          </a:left>
          <a:right>
            <a:ln w="12700" cap="flat">
              <a:solidFill>
                <a:srgbClr val="838383"/>
              </a:solidFill>
              <a:prstDash val="solid"/>
              <a:miter lim="400000"/>
            </a:ln>
          </a:right>
          <a:top>
            <a:ln w="12700" cap="flat">
              <a:solidFill>
                <a:srgbClr val="838383"/>
              </a:solidFill>
              <a:prstDash val="solid"/>
              <a:miter lim="400000"/>
            </a:ln>
          </a:top>
          <a:bottom>
            <a:ln w="12700" cap="flat">
              <a:solidFill>
                <a:srgbClr val="838383"/>
              </a:solidFill>
              <a:prstDash val="solid"/>
              <a:miter lim="400000"/>
            </a:ln>
          </a:bottom>
          <a:insideH>
            <a:ln w="12700" cap="flat">
              <a:solidFill>
                <a:srgbClr val="838383"/>
              </a:solidFill>
              <a:prstDash val="solid"/>
              <a:miter lim="400000"/>
            </a:ln>
          </a:insideH>
          <a:insideV>
            <a:ln w="12700" cap="flat">
              <a:solidFill>
                <a:srgbClr val="838383"/>
              </a:solidFill>
              <a:prstDash val="solid"/>
              <a:miter lim="400000"/>
            </a:ln>
          </a:insideV>
        </a:tcBdr>
        <a:fill>
          <a:noFill/>
        </a:fill>
      </a:tcStyle>
    </a:wholeTbl>
    <a:band2H>
      <a:tcTxStyle b="def" i="def"/>
      <a:tcStyle>
        <a:tcBdr/>
        <a:fill>
          <a:solidFill>
            <a:srgbClr val="EDEEEE"/>
          </a:solidFill>
        </a:fill>
      </a:tcStyle>
    </a:band2H>
    <a:firstCol>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808080"/>
              </a:solidFill>
              <a:prstDash val="solid"/>
              <a:miter lim="400000"/>
            </a:ln>
          </a:right>
          <a:top>
            <a:ln w="12700" cap="flat">
              <a:solidFill>
                <a:srgbClr val="808080"/>
              </a:solidFill>
              <a:prstDash val="solid"/>
              <a:miter lim="400000"/>
            </a:ln>
          </a:top>
          <a:bottom>
            <a:ln w="12700" cap="flat">
              <a:solidFill>
                <a:srgbClr val="808080"/>
              </a:solidFill>
              <a:prstDash val="solid"/>
              <a:miter lim="400000"/>
            </a:ln>
          </a:bottom>
          <a:insideH>
            <a:ln w="12700" cap="flat">
              <a:solidFill>
                <a:srgbClr val="808080"/>
              </a:solidFill>
              <a:prstDash val="solid"/>
              <a:miter lim="400000"/>
            </a:ln>
          </a:insideH>
          <a:insideV>
            <a:ln w="12700" cap="flat">
              <a:solidFill>
                <a:srgbClr val="808080"/>
              </a:solidFill>
              <a:prstDash val="solid"/>
              <a:miter lim="400000"/>
            </a:ln>
          </a:insideV>
        </a:tcBdr>
        <a:fill>
          <a:solidFill>
            <a:srgbClr val="88FA4F"/>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chemeClr val="accent3"/>
              </a:solidFill>
              <a:prstDash val="solid"/>
              <a:miter lim="400000"/>
            </a:ln>
          </a:top>
          <a:bottom>
            <a:ln w="12700" cap="flat">
              <a:solidFill>
                <a:srgbClr val="4D4D4D"/>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4D4D4D"/>
              </a:solidFill>
              <a:prstDash val="solid"/>
              <a:miter lim="400000"/>
            </a:ln>
          </a:right>
          <a:top>
            <a:ln w="12700" cap="flat">
              <a:solidFill>
                <a:srgbClr val="4D4D4D"/>
              </a:solidFill>
              <a:prstDash val="solid"/>
              <a:miter lim="400000"/>
            </a:ln>
          </a:top>
          <a:bottom>
            <a:ln w="12700" cap="flat">
              <a:solidFill>
                <a:srgbClr val="4D4D4D"/>
              </a:solidFill>
              <a:prstDash val="solid"/>
              <a:miter lim="400000"/>
            </a:ln>
          </a:bottom>
          <a:insideH>
            <a:ln w="12700" cap="flat">
              <a:solidFill>
                <a:srgbClr val="4D4D4D"/>
              </a:solidFill>
              <a:prstDash val="solid"/>
              <a:miter lim="400000"/>
            </a:ln>
          </a:insideH>
          <a:insideV>
            <a:ln w="12700" cap="flat">
              <a:solidFill>
                <a:srgbClr val="4D4D4D"/>
              </a:solidFill>
              <a:prstDash val="solid"/>
              <a:miter lim="400000"/>
            </a:ln>
          </a:insideV>
        </a:tcBdr>
        <a:fill>
          <a:solidFill>
            <a:srgbClr val="60D937"/>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wholeTbl>
    <a:band2H>
      <a:tcTxStyle b="def" i="def"/>
      <a:tcStyle>
        <a:tcBdr/>
        <a:fill>
          <a:solidFill>
            <a:schemeClr val="accent4">
              <a:hueOff val="348544"/>
              <a:lumOff val="7139"/>
            </a:schemeClr>
          </a:solidFill>
        </a:fill>
      </a:tcStyle>
    </a:band2H>
    <a:firstCol>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8BB00"/>
          </a:solidFill>
        </a:fill>
      </a:tcStyle>
    </a:firstCol>
    <a:la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38100" cap="flat">
              <a:solidFill>
                <a:srgbClr val="F8BA00"/>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lastRow>
    <a:fir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940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464646"/>
              </a:solidFill>
              <a:prstDash val="solid"/>
              <a:miter lim="400000"/>
            </a:ln>
          </a:left>
          <a:right>
            <a:ln w="12700" cap="flat">
              <a:solidFill>
                <a:srgbClr val="464646"/>
              </a:solidFill>
              <a:prstDash val="solid"/>
              <a:miter lim="400000"/>
            </a:ln>
          </a:right>
          <a:top>
            <a:ln w="12700" cap="flat">
              <a:solidFill>
                <a:srgbClr val="464646"/>
              </a:solidFill>
              <a:prstDash val="solid"/>
              <a:miter lim="400000"/>
            </a:ln>
          </a:top>
          <a:bottom>
            <a:ln w="12700" cap="flat">
              <a:solidFill>
                <a:srgbClr val="464646"/>
              </a:solidFill>
              <a:prstDash val="solid"/>
              <a:miter lim="400000"/>
            </a:ln>
          </a:bottom>
          <a:insideH>
            <a:ln w="12700" cap="flat">
              <a:solidFill>
                <a:srgbClr val="464646"/>
              </a:solidFill>
              <a:prstDash val="solid"/>
              <a:miter lim="400000"/>
            </a:ln>
          </a:insideH>
          <a:insideV>
            <a:ln w="12700" cap="flat">
              <a:solidFill>
                <a:srgbClr val="464646"/>
              </a:solidFill>
              <a:prstDash val="solid"/>
              <a:miter lim="400000"/>
            </a:ln>
          </a:insideV>
        </a:tcBdr>
        <a:fill>
          <a:noFill/>
        </a:fill>
      </a:tcStyle>
    </a:wholeTbl>
    <a:band2H>
      <a:tcTxStyle b="def" i="def"/>
      <a:tcStyle>
        <a:tcBdr/>
        <a:fill>
          <a:solidFill>
            <a:srgbClr val="D4D5D5"/>
          </a:solidFill>
        </a:fill>
      </a:tcStyle>
    </a:band2H>
    <a:firstCol>
      <a:tcTxStyle b="on" i="off">
        <a:fontRef idx="minor">
          <a:srgbClr val="FFFFFF"/>
        </a:fontRef>
        <a:srgbClr val="FFFFFF"/>
      </a:tcTxStyle>
      <a:tcStyle>
        <a:tcBdr>
          <a:left>
            <a:ln w="12700" cap="flat">
              <a:solidFill>
                <a:srgbClr val="5E5E5E"/>
              </a:solidFill>
              <a:prstDash val="solid"/>
              <a:miter lim="400000"/>
            </a:ln>
          </a:left>
          <a:right>
            <a:ln w="12700" cap="flat">
              <a:solidFill>
                <a:srgbClr val="A6AAA9"/>
              </a:solidFill>
              <a:prstDash val="solid"/>
              <a:miter lim="400000"/>
            </a:ln>
          </a:right>
          <a:top>
            <a:ln w="12700" cap="flat">
              <a:solidFill>
                <a:srgbClr val="C3C3C3"/>
              </a:solidFill>
              <a:prstDash val="solid"/>
              <a:miter lim="400000"/>
            </a:ln>
          </a:top>
          <a:bottom>
            <a:ln w="12700" cap="flat">
              <a:solidFill>
                <a:srgbClr val="C3C3C3"/>
              </a:solidFill>
              <a:prstDash val="solid"/>
              <a:miter lim="400000"/>
            </a:ln>
          </a:bottom>
          <a:insideH>
            <a:ln w="12700" cap="flat">
              <a:solidFill>
                <a:srgbClr val="C3C3C3"/>
              </a:solidFill>
              <a:prstDash val="solid"/>
              <a:miter lim="400000"/>
            </a:ln>
          </a:insideH>
          <a:insideV>
            <a:ln w="12700" cap="flat">
              <a:solidFill>
                <a:srgbClr val="C3C3C3"/>
              </a:solidFill>
              <a:prstDash val="solid"/>
              <a:miter lim="400000"/>
            </a:ln>
          </a:insideV>
        </a:tcBdr>
        <a:fill>
          <a:solidFill>
            <a:srgbClr val="CB2A7B"/>
          </a:solidFill>
        </a:fill>
      </a:tcStyle>
    </a:firstCol>
    <a:lastRow>
      <a:tcTxStyle b="on" i="off">
        <a:fontRef idx="minor">
          <a:srgbClr val="000000"/>
        </a:fontRef>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38100" cap="flat">
              <a:solidFill>
                <a:srgbClr val="CB297B"/>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rgbClr val="FFFFFF"/>
          </a:solidFill>
        </a:fill>
      </a:tcStyle>
    </a:lastRow>
    <a:firstRow>
      <a:tcTxStyle b="on" i="off">
        <a:fontRef idx="min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5E5E5E"/>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991A5F"/>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wholeTbl>
    <a:band2H>
      <a:tcTxStyle b="def" i="def"/>
      <a:tcStyle>
        <a:tcBdr/>
        <a:fill>
          <a:solidFill>
            <a:srgbClr val="EDEEEE"/>
          </a:solidFill>
        </a:fill>
      </a:tcStyle>
    </a:band2H>
    <a:firstCol>
      <a:tcTxStyle b="on" i="off">
        <a:fontRef idx="minor">
          <a:srgbClr val="000000"/>
        </a:fontRef>
        <a:srgbClr val="000000"/>
      </a:tcTxStyle>
      <a:tcStyle>
        <a:tcBdr>
          <a:left>
            <a:ln w="12700" cap="flat">
              <a:solidFill>
                <a:srgbClr val="6C6C6C"/>
              </a:solidFill>
              <a:prstDash val="solid"/>
              <a:miter lim="400000"/>
            </a:ln>
          </a:left>
          <a:right>
            <a:ln w="254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6C6C6C"/>
              </a:solidFill>
              <a:prstDash val="solid"/>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6C6C6C"/>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D6DCE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48" name="Shape 148"/>
          <p:cNvSpPr/>
          <p:nvPr>
            <p:ph type="sldImg"/>
          </p:nvPr>
        </p:nvSpPr>
        <p:spPr>
          <a:xfrm>
            <a:off x="1143000" y="685800"/>
            <a:ext cx="4572000" cy="3429000"/>
          </a:xfrm>
          <a:prstGeom prst="rect">
            <a:avLst/>
          </a:prstGeom>
        </p:spPr>
        <p:txBody>
          <a:bodyPr/>
          <a:lstStyle/>
          <a:p>
            <a:pPr/>
          </a:p>
        </p:txBody>
      </p:sp>
      <p:sp>
        <p:nvSpPr>
          <p:cNvPr id="149" name="Shape 149"/>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p:spTree>
      <p:nvGrpSpPr>
        <p:cNvPr id="1" name=""/>
        <p:cNvGrpSpPr/>
        <p:nvPr/>
      </p:nvGrpSpPr>
      <p:grpSpPr>
        <a:xfrm>
          <a:off x="0" y="0"/>
          <a:ext cx="0" cy="0"/>
          <a:chOff x="0" y="0"/>
          <a:chExt cx="0" cy="0"/>
        </a:xfrm>
      </p:grpSpPr>
      <p:sp>
        <p:nvSpPr>
          <p:cNvPr id="11" name="Author and Date"/>
          <p:cNvSpPr txBox="1"/>
          <p:nvPr>
            <p:ph type="body" sz="quarter" idx="21" hasCustomPrompt="1"/>
          </p:nvPr>
        </p:nvSpPr>
        <p:spPr>
          <a:xfrm>
            <a:off x="1201340" y="11859862"/>
            <a:ext cx="21971003" cy="636979"/>
          </a:xfrm>
          <a:prstGeom prst="rect">
            <a:avLst/>
          </a:prstGeom>
        </p:spPr>
        <p:txBody>
          <a:bodyPr lIns="45719" tIns="45719" rIns="45719" bIns="45719"/>
          <a:lstStyle>
            <a:lvl1pPr marL="0" indent="0" defTabSz="825500">
              <a:lnSpc>
                <a:spcPct val="100000"/>
              </a:lnSpc>
              <a:spcBef>
                <a:spcPts val="0"/>
              </a:spcBef>
              <a:buSzTx/>
              <a:buNone/>
              <a:defRPr b="1" sz="3600"/>
            </a:lvl1pPr>
          </a:lstStyle>
          <a:p>
            <a:pPr/>
            <a:r>
              <a:t>Author and Date</a:t>
            </a:r>
          </a:p>
        </p:txBody>
      </p:sp>
      <p:sp>
        <p:nvSpPr>
          <p:cNvPr id="12" name="Presentation Title"/>
          <p:cNvSpPr txBox="1"/>
          <p:nvPr>
            <p:ph type="title" hasCustomPrompt="1"/>
          </p:nvPr>
        </p:nvSpPr>
        <p:spPr>
          <a:xfrm>
            <a:off x="1206496" y="2574991"/>
            <a:ext cx="21971004" cy="4648201"/>
          </a:xfrm>
          <a:prstGeom prst="rect">
            <a:avLst/>
          </a:prstGeom>
        </p:spPr>
        <p:txBody>
          <a:bodyPr anchor="b"/>
          <a:lstStyle>
            <a:lvl1pPr>
              <a:defRPr spc="-232" sz="11600"/>
            </a:lvl1pPr>
          </a:lstStyle>
          <a:p>
            <a:pPr/>
            <a:r>
              <a:t>Presentation Title</a:t>
            </a:r>
          </a:p>
        </p:txBody>
      </p:sp>
      <p:sp>
        <p:nvSpPr>
          <p:cNvPr id="13" name="Body Level One…"/>
          <p:cNvSpPr txBox="1"/>
          <p:nvPr>
            <p:ph type="body" sz="quarter" idx="1" hasCustomPrompt="1"/>
          </p:nvPr>
        </p:nvSpPr>
        <p:spPr>
          <a:xfrm>
            <a:off x="1201342" y="7223190"/>
            <a:ext cx="21971001" cy="1905001"/>
          </a:xfrm>
          <a:prstGeom prst="rect">
            <a:avLst/>
          </a:prstGeom>
        </p:spPr>
        <p:txBody>
          <a:bodyPr/>
          <a:lstStyle>
            <a:lvl1pPr marL="0" indent="0" defTabSz="825500">
              <a:lnSpc>
                <a:spcPct val="100000"/>
              </a:lnSpc>
              <a:spcBef>
                <a:spcPts val="0"/>
              </a:spcBef>
              <a:buSzTx/>
              <a:buNone/>
              <a:defRPr b="1" sz="5500"/>
            </a:lvl1pPr>
            <a:lvl2pPr marL="0" indent="457200" defTabSz="825500">
              <a:lnSpc>
                <a:spcPct val="100000"/>
              </a:lnSpc>
              <a:spcBef>
                <a:spcPts val="0"/>
              </a:spcBef>
              <a:buSzTx/>
              <a:buNone/>
              <a:defRPr b="1" sz="5500"/>
            </a:lvl2pPr>
            <a:lvl3pPr marL="0" indent="914400" defTabSz="825500">
              <a:lnSpc>
                <a:spcPct val="100000"/>
              </a:lnSpc>
              <a:spcBef>
                <a:spcPts val="0"/>
              </a:spcBef>
              <a:buSzTx/>
              <a:buNone/>
              <a:defRPr b="1" sz="5500"/>
            </a:lvl3pPr>
            <a:lvl4pPr marL="0" indent="1371600" defTabSz="825500">
              <a:lnSpc>
                <a:spcPct val="100000"/>
              </a:lnSpc>
              <a:spcBef>
                <a:spcPts val="0"/>
              </a:spcBef>
              <a:buSzTx/>
              <a:buNone/>
              <a:defRPr b="1" sz="5500"/>
            </a:lvl4pPr>
            <a:lvl5pPr marL="0" indent="1828800" defTabSz="825500">
              <a:lnSpc>
                <a:spcPct val="100000"/>
              </a:lnSpc>
              <a:spcBef>
                <a:spcPts val="0"/>
              </a:spcBef>
              <a:buSzTx/>
              <a:buNone/>
              <a:defRPr b="1" sz="5500"/>
            </a:lvl5pPr>
          </a:lstStyle>
          <a:p>
            <a:pPr/>
            <a:r>
              <a:t>Presentation Subtitle</a:t>
            </a:r>
          </a:p>
          <a:p>
            <a:pPr lvl="1"/>
            <a:r>
              <a:t/>
            </a:r>
          </a:p>
          <a:p>
            <a:pPr lvl="2"/>
            <a:r>
              <a:t/>
            </a:r>
          </a:p>
          <a:p>
            <a:pPr lvl="3"/>
            <a:r>
              <a:t/>
            </a:r>
          </a:p>
          <a:p>
            <a:pPr lvl="4"/>
            <a:r>
              <a:t/>
            </a:r>
          </a:p>
        </p:txBody>
      </p:sp>
      <p:sp>
        <p:nvSpPr>
          <p:cNvPr id="1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Photo">
    <p:spTree>
      <p:nvGrpSpPr>
        <p:cNvPr id="1" name=""/>
        <p:cNvGrpSpPr/>
        <p:nvPr/>
      </p:nvGrpSpPr>
      <p:grpSpPr>
        <a:xfrm>
          <a:off x="0" y="0"/>
          <a:ext cx="0" cy="0"/>
          <a:chOff x="0" y="0"/>
          <a:chExt cx="0" cy="0"/>
        </a:xfrm>
      </p:grpSpPr>
      <p:sp>
        <p:nvSpPr>
          <p:cNvPr id="21" name="666699290_02_crop_3159x1892.jpg"/>
          <p:cNvSpPr/>
          <p:nvPr>
            <p:ph type="pic" idx="21"/>
          </p:nvPr>
        </p:nvSpPr>
        <p:spPr>
          <a:xfrm>
            <a:off x="-1155700" y="-1295400"/>
            <a:ext cx="26746200" cy="16018933"/>
          </a:xfrm>
          <a:prstGeom prst="rect">
            <a:avLst/>
          </a:prstGeom>
        </p:spPr>
        <p:txBody>
          <a:bodyPr lIns="91439" tIns="45719" rIns="91439" bIns="45719">
            <a:noAutofit/>
          </a:bodyPr>
          <a:lstStyle/>
          <a:p>
            <a:pPr/>
          </a:p>
        </p:txBody>
      </p:sp>
      <p:sp>
        <p:nvSpPr>
          <p:cNvPr id="22" name="Presentation Title"/>
          <p:cNvSpPr txBox="1"/>
          <p:nvPr>
            <p:ph type="title" hasCustomPrompt="1"/>
          </p:nvPr>
        </p:nvSpPr>
        <p:spPr>
          <a:xfrm>
            <a:off x="1206500" y="7124700"/>
            <a:ext cx="21971000" cy="4648200"/>
          </a:xfrm>
          <a:prstGeom prst="rect">
            <a:avLst/>
          </a:prstGeom>
        </p:spPr>
        <p:txBody>
          <a:bodyPr anchor="b"/>
          <a:lstStyle>
            <a:lvl1pPr>
              <a:defRPr spc="-232" sz="11600"/>
            </a:lvl1pPr>
          </a:lstStyle>
          <a:p>
            <a:pPr/>
            <a:r>
              <a:t>Presentation Title</a:t>
            </a:r>
          </a:p>
        </p:txBody>
      </p:sp>
      <p:sp>
        <p:nvSpPr>
          <p:cNvPr id="23" name="Author and Date"/>
          <p:cNvSpPr txBox="1"/>
          <p:nvPr>
            <p:ph type="body" sz="quarter" idx="22" hasCustomPrompt="1"/>
          </p:nvPr>
        </p:nvSpPr>
        <p:spPr>
          <a:xfrm>
            <a:off x="1207690" y="1106137"/>
            <a:ext cx="21968621" cy="636979"/>
          </a:xfrm>
          <a:prstGeom prst="rect">
            <a:avLst/>
          </a:prstGeom>
        </p:spPr>
        <p:txBody>
          <a:bodyPr lIns="45719" tIns="45719" rIns="45719" bIns="45719"/>
          <a:lstStyle>
            <a:lvl1pPr marL="0" indent="0" defTabSz="825500">
              <a:lnSpc>
                <a:spcPct val="100000"/>
              </a:lnSpc>
              <a:spcBef>
                <a:spcPts val="0"/>
              </a:spcBef>
              <a:buSzTx/>
              <a:buNone/>
              <a:defRPr b="1" sz="3600"/>
            </a:lvl1pPr>
          </a:lstStyle>
          <a:p>
            <a:pPr/>
            <a:r>
              <a:t>Author and Date</a:t>
            </a:r>
          </a:p>
        </p:txBody>
      </p:sp>
      <p:sp>
        <p:nvSpPr>
          <p:cNvPr id="24" name="Body Level One…"/>
          <p:cNvSpPr txBox="1"/>
          <p:nvPr>
            <p:ph type="body" sz="quarter" idx="1" hasCustomPrompt="1"/>
          </p:nvPr>
        </p:nvSpPr>
        <p:spPr>
          <a:xfrm>
            <a:off x="1206500" y="11609910"/>
            <a:ext cx="21971000" cy="1116952"/>
          </a:xfrm>
          <a:prstGeom prst="rect">
            <a:avLst/>
          </a:prstGeom>
        </p:spPr>
        <p:txBody>
          <a:bodyPr/>
          <a:lstStyle>
            <a:lvl1pPr marL="0" indent="0" defTabSz="825500">
              <a:lnSpc>
                <a:spcPct val="100000"/>
              </a:lnSpc>
              <a:spcBef>
                <a:spcPts val="0"/>
              </a:spcBef>
              <a:buSzTx/>
              <a:buNone/>
              <a:defRPr b="1" sz="5500"/>
            </a:lvl1pPr>
            <a:lvl2pPr marL="0" indent="457200" defTabSz="825500">
              <a:lnSpc>
                <a:spcPct val="100000"/>
              </a:lnSpc>
              <a:spcBef>
                <a:spcPts val="0"/>
              </a:spcBef>
              <a:buSzTx/>
              <a:buNone/>
              <a:defRPr b="1" sz="5500"/>
            </a:lvl2pPr>
            <a:lvl3pPr marL="0" indent="914400" defTabSz="825500">
              <a:lnSpc>
                <a:spcPct val="100000"/>
              </a:lnSpc>
              <a:spcBef>
                <a:spcPts val="0"/>
              </a:spcBef>
              <a:buSzTx/>
              <a:buNone/>
              <a:defRPr b="1" sz="5500"/>
            </a:lvl3pPr>
            <a:lvl4pPr marL="0" indent="1371600" defTabSz="825500">
              <a:lnSpc>
                <a:spcPct val="100000"/>
              </a:lnSpc>
              <a:spcBef>
                <a:spcPts val="0"/>
              </a:spcBef>
              <a:buSzTx/>
              <a:buNone/>
              <a:defRPr b="1" sz="5500"/>
            </a:lvl4pPr>
            <a:lvl5pPr marL="0" indent="1828800" defTabSz="825500">
              <a:lnSpc>
                <a:spcPct val="100000"/>
              </a:lnSpc>
              <a:spcBef>
                <a:spcPts val="0"/>
              </a:spcBef>
              <a:buSzTx/>
              <a:buNone/>
              <a:defRPr b="1" sz="5500"/>
            </a:lvl5pPr>
          </a:lstStyle>
          <a:p>
            <a:pPr/>
            <a:r>
              <a:t>Presentation Subtitle</a:t>
            </a:r>
          </a:p>
          <a:p>
            <a:pPr lvl="1"/>
            <a:r>
              <a:t/>
            </a:r>
          </a:p>
          <a:p>
            <a:pPr lvl="2"/>
            <a:r>
              <a:t/>
            </a:r>
          </a:p>
          <a:p>
            <a:pPr lvl="3"/>
            <a:r>
              <a:t/>
            </a:r>
          </a:p>
          <a:p>
            <a:pPr lvl="4"/>
            <a:r>
              <a:t/>
            </a:r>
          </a:p>
        </p:txBody>
      </p:sp>
      <p:sp>
        <p:nvSpPr>
          <p:cNvPr id="2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Photo Alt">
    <p:spTree>
      <p:nvGrpSpPr>
        <p:cNvPr id="1" name=""/>
        <p:cNvGrpSpPr/>
        <p:nvPr/>
      </p:nvGrpSpPr>
      <p:grpSpPr>
        <a:xfrm>
          <a:off x="0" y="0"/>
          <a:ext cx="0" cy="0"/>
          <a:chOff x="0" y="0"/>
          <a:chExt cx="0" cy="0"/>
        </a:xfrm>
      </p:grpSpPr>
      <p:sp>
        <p:nvSpPr>
          <p:cNvPr id="32" name="910457886_1434x1669.jpg"/>
          <p:cNvSpPr/>
          <p:nvPr>
            <p:ph type="pic" idx="21"/>
          </p:nvPr>
        </p:nvSpPr>
        <p:spPr>
          <a:xfrm>
            <a:off x="10972800" y="-203200"/>
            <a:ext cx="12144837" cy="14135100"/>
          </a:xfrm>
          <a:prstGeom prst="rect">
            <a:avLst/>
          </a:prstGeom>
        </p:spPr>
        <p:txBody>
          <a:bodyPr lIns="91439" tIns="45719" rIns="91439" bIns="45719">
            <a:noAutofit/>
          </a:bodyPr>
          <a:lstStyle/>
          <a:p>
            <a:pPr/>
          </a:p>
        </p:txBody>
      </p:sp>
      <p:sp>
        <p:nvSpPr>
          <p:cNvPr id="33" name="Slide Title"/>
          <p:cNvSpPr txBox="1"/>
          <p:nvPr>
            <p:ph type="title" hasCustomPrompt="1"/>
          </p:nvPr>
        </p:nvSpPr>
        <p:spPr>
          <a:xfrm>
            <a:off x="1206500" y="1270000"/>
            <a:ext cx="9779000" cy="5882273"/>
          </a:xfrm>
          <a:prstGeom prst="rect">
            <a:avLst/>
          </a:prstGeom>
        </p:spPr>
        <p:txBody>
          <a:bodyPr anchor="b"/>
          <a:lstStyle/>
          <a:p>
            <a:pPr/>
            <a:r>
              <a:t>Slide Title</a:t>
            </a:r>
          </a:p>
        </p:txBody>
      </p:sp>
      <p:sp>
        <p:nvSpPr>
          <p:cNvPr id="34" name="Body Level One…"/>
          <p:cNvSpPr txBox="1"/>
          <p:nvPr>
            <p:ph type="body" sz="quarter" idx="1" hasCustomPrompt="1"/>
          </p:nvPr>
        </p:nvSpPr>
        <p:spPr>
          <a:xfrm>
            <a:off x="1206500" y="7060576"/>
            <a:ext cx="9779000" cy="5385424"/>
          </a:xfrm>
          <a:prstGeom prst="rect">
            <a:avLst/>
          </a:prstGeom>
        </p:spPr>
        <p:txBody>
          <a:bodyPr/>
          <a:lstStyle>
            <a:lvl1pPr marL="0" indent="0" defTabSz="825500">
              <a:lnSpc>
                <a:spcPct val="100000"/>
              </a:lnSpc>
              <a:spcBef>
                <a:spcPts val="0"/>
              </a:spcBef>
              <a:buSzTx/>
              <a:buNone/>
              <a:defRPr b="1" sz="5500"/>
            </a:lvl1pPr>
            <a:lvl2pPr marL="0" indent="457200" defTabSz="825500">
              <a:lnSpc>
                <a:spcPct val="100000"/>
              </a:lnSpc>
              <a:spcBef>
                <a:spcPts val="0"/>
              </a:spcBef>
              <a:buSzTx/>
              <a:buNone/>
              <a:defRPr b="1" sz="5500"/>
            </a:lvl2pPr>
            <a:lvl3pPr marL="0" indent="914400" defTabSz="825500">
              <a:lnSpc>
                <a:spcPct val="100000"/>
              </a:lnSpc>
              <a:spcBef>
                <a:spcPts val="0"/>
              </a:spcBef>
              <a:buSzTx/>
              <a:buNone/>
              <a:defRPr b="1" sz="5500"/>
            </a:lvl3pPr>
            <a:lvl4pPr marL="0" indent="1371600" defTabSz="825500">
              <a:lnSpc>
                <a:spcPct val="100000"/>
              </a:lnSpc>
              <a:spcBef>
                <a:spcPts val="0"/>
              </a:spcBef>
              <a:buSzTx/>
              <a:buNone/>
              <a:defRPr b="1" sz="5500"/>
            </a:lvl4pPr>
            <a:lvl5pPr marL="0" indent="1828800" defTabSz="825500">
              <a:lnSpc>
                <a:spcPct val="100000"/>
              </a:lnSpc>
              <a:spcBef>
                <a:spcPts val="0"/>
              </a:spcBef>
              <a:buSzTx/>
              <a:buNone/>
              <a:defRPr b="1" sz="5500"/>
            </a:lvl5pPr>
          </a:lstStyle>
          <a:p>
            <a:pPr/>
            <a:r>
              <a:t>Slide Subtitle</a:t>
            </a:r>
          </a:p>
          <a:p>
            <a:pPr lvl="1"/>
            <a:r>
              <a:t/>
            </a:r>
          </a:p>
          <a:p>
            <a:pPr lvl="2"/>
            <a:r>
              <a:t/>
            </a:r>
          </a:p>
          <a:p>
            <a:pPr lvl="3"/>
            <a:r>
              <a:t/>
            </a:r>
          </a:p>
          <a:p>
            <a:pPr lvl="4"/>
            <a:r>
              <a:t/>
            </a:r>
          </a:p>
        </p:txBody>
      </p:sp>
      <p:sp>
        <p:nvSpPr>
          <p:cNvPr id="35" name="Slide Number"/>
          <p:cNvSpPr txBox="1"/>
          <p:nvPr>
            <p:ph type="sldNum" sz="quarter" idx="2"/>
          </p:nvPr>
        </p:nvSpPr>
        <p:spPr>
          <a:xfrm>
            <a:off x="12001499" y="13085233"/>
            <a:ext cx="368505" cy="3746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42" name="Slide Title"/>
          <p:cNvSpPr txBox="1"/>
          <p:nvPr>
            <p:ph type="title" hasCustomPrompt="1"/>
          </p:nvPr>
        </p:nvSpPr>
        <p:spPr>
          <a:prstGeom prst="rect">
            <a:avLst/>
          </a:prstGeom>
        </p:spPr>
        <p:txBody>
          <a:bodyPr/>
          <a:lstStyle/>
          <a:p>
            <a:pPr/>
            <a:r>
              <a:t>Slide Title</a:t>
            </a:r>
          </a:p>
        </p:txBody>
      </p:sp>
      <p:sp>
        <p:nvSpPr>
          <p:cNvPr id="43" name="Slide Subtitle"/>
          <p:cNvSpPr txBox="1"/>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b="1" sz="5500"/>
            </a:lvl1pPr>
          </a:lstStyle>
          <a:p>
            <a:pPr/>
            <a:r>
              <a:t>Slide Subtitle</a:t>
            </a:r>
          </a:p>
        </p:txBody>
      </p:sp>
      <p:sp>
        <p:nvSpPr>
          <p:cNvPr id="44" name="Body Level One…"/>
          <p:cNvSpPr txBox="1"/>
          <p:nvPr>
            <p:ph type="body" idx="1" hasCustomPrompt="1"/>
          </p:nvPr>
        </p:nvSpPr>
        <p:spPr>
          <a:prstGeom prst="rect">
            <a:avLst/>
          </a:prstGeom>
        </p:spPr>
        <p:txBody>
          <a:bodyPr/>
          <a:lstStyle/>
          <a:p>
            <a:pPr/>
            <a:r>
              <a:t>Slide bullet text</a:t>
            </a:r>
          </a:p>
          <a:p>
            <a:pPr lvl="1"/>
            <a:r>
              <a:t/>
            </a:r>
          </a:p>
          <a:p>
            <a:pPr lvl="2"/>
            <a:r>
              <a:t/>
            </a:r>
          </a:p>
          <a:p>
            <a:pPr lvl="3"/>
            <a:r>
              <a:t/>
            </a:r>
          </a:p>
          <a:p>
            <a:pPr lvl="4"/>
            <a:r>
              <a:t/>
            </a:r>
          </a:p>
        </p:txBody>
      </p:sp>
      <p:sp>
        <p:nvSpPr>
          <p:cNvPr id="4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52" name="Body Level One…"/>
          <p:cNvSpPr txBox="1"/>
          <p:nvPr>
            <p:ph type="body" idx="1" hasCustomPrompt="1"/>
          </p:nvPr>
        </p:nvSpPr>
        <p:spPr>
          <a:prstGeom prst="rect">
            <a:avLst/>
          </a:prstGeom>
        </p:spPr>
        <p:txBody>
          <a:bodyPr numCol="2" spcCol="1098550"/>
          <a:lstStyle/>
          <a:p>
            <a:pPr/>
            <a:r>
              <a:t>Slide bullet text</a:t>
            </a:r>
          </a:p>
          <a:p>
            <a:pPr lvl="1"/>
            <a:r>
              <a:t/>
            </a:r>
          </a:p>
          <a:p>
            <a:pPr lvl="2"/>
            <a:r>
              <a:t/>
            </a:r>
          </a:p>
          <a:p>
            <a:pPr lvl="3"/>
            <a:r>
              <a:t/>
            </a:r>
          </a:p>
          <a:p>
            <a:pPr lvl="4"/>
            <a:r>
              <a:t/>
            </a:r>
          </a:p>
        </p:txBody>
      </p:sp>
      <p:sp>
        <p:nvSpPr>
          <p:cNvPr id="5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60" name="Slide Subtitle"/>
          <p:cNvSpPr txBox="1"/>
          <p:nvPr>
            <p:ph type="body" sz="quarter" idx="21" hasCustomPrompt="1"/>
          </p:nvPr>
        </p:nvSpPr>
        <p:spPr>
          <a:xfrm>
            <a:off x="1206500" y="2372962"/>
            <a:ext cx="9779000" cy="934780"/>
          </a:xfrm>
          <a:prstGeom prst="rect">
            <a:avLst/>
          </a:prstGeom>
        </p:spPr>
        <p:txBody>
          <a:bodyPr lIns="45719" tIns="45719" rIns="45719" bIns="45719"/>
          <a:lstStyle>
            <a:lvl1pPr marL="0" indent="0" defTabSz="825500">
              <a:lnSpc>
                <a:spcPct val="100000"/>
              </a:lnSpc>
              <a:spcBef>
                <a:spcPts val="0"/>
              </a:spcBef>
              <a:buSzTx/>
              <a:buNone/>
              <a:defRPr b="1" sz="5500"/>
            </a:lvl1pPr>
          </a:lstStyle>
          <a:p>
            <a:pPr/>
            <a:r>
              <a:t>Slide Subtitle</a:t>
            </a:r>
          </a:p>
        </p:txBody>
      </p:sp>
      <p:sp>
        <p:nvSpPr>
          <p:cNvPr id="61" name="Body Level One…"/>
          <p:cNvSpPr txBox="1"/>
          <p:nvPr>
            <p:ph type="body" sz="half" idx="1" hasCustomPrompt="1"/>
          </p:nvPr>
        </p:nvSpPr>
        <p:spPr>
          <a:xfrm>
            <a:off x="1206500" y="4248504"/>
            <a:ext cx="9779000" cy="8256630"/>
          </a:xfrm>
          <a:prstGeom prst="rect">
            <a:avLst/>
          </a:prstGeom>
        </p:spPr>
        <p:txBody>
          <a:bodyPr/>
          <a:lstStyle/>
          <a:p>
            <a:pPr/>
            <a:r>
              <a:t>Slide bullet text</a:t>
            </a:r>
          </a:p>
          <a:p>
            <a:pPr lvl="1"/>
            <a:r>
              <a:t/>
            </a:r>
          </a:p>
          <a:p>
            <a:pPr lvl="2"/>
            <a:r>
              <a:t/>
            </a:r>
          </a:p>
          <a:p>
            <a:pPr lvl="3"/>
            <a:r>
              <a:t/>
            </a:r>
          </a:p>
          <a:p>
            <a:pPr lvl="4"/>
            <a:r>
              <a:t/>
            </a:r>
          </a:p>
        </p:txBody>
      </p:sp>
      <p:sp>
        <p:nvSpPr>
          <p:cNvPr id="62" name="660384004_1290x1720.jpg"/>
          <p:cNvSpPr/>
          <p:nvPr>
            <p:ph type="pic" idx="22"/>
          </p:nvPr>
        </p:nvSpPr>
        <p:spPr>
          <a:xfrm>
            <a:off x="12192000" y="-407266"/>
            <a:ext cx="10916874" cy="14555832"/>
          </a:xfrm>
          <a:prstGeom prst="rect">
            <a:avLst/>
          </a:prstGeom>
        </p:spPr>
        <p:txBody>
          <a:bodyPr lIns="91439" tIns="45719" rIns="91439" bIns="45719">
            <a:noAutofit/>
          </a:bodyPr>
          <a:lstStyle/>
          <a:p>
            <a:pPr/>
          </a:p>
        </p:txBody>
      </p:sp>
      <p:sp>
        <p:nvSpPr>
          <p:cNvPr id="63" name="Slide Title"/>
          <p:cNvSpPr txBox="1"/>
          <p:nvPr>
            <p:ph type="title" hasCustomPrompt="1"/>
          </p:nvPr>
        </p:nvSpPr>
        <p:spPr>
          <a:xfrm>
            <a:off x="1206500" y="1079500"/>
            <a:ext cx="9779000" cy="1435100"/>
          </a:xfrm>
          <a:prstGeom prst="rect">
            <a:avLst/>
          </a:prstGeom>
        </p:spPr>
        <p:txBody>
          <a:bodyPr/>
          <a:lstStyle/>
          <a:p>
            <a:pPr/>
            <a:r>
              <a:t>Slide Title</a:t>
            </a:r>
          </a:p>
        </p:txBody>
      </p:sp>
      <p:sp>
        <p:nvSpPr>
          <p:cNvPr id="6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
    <p:spTree>
      <p:nvGrpSpPr>
        <p:cNvPr id="1" name=""/>
        <p:cNvGrpSpPr/>
        <p:nvPr/>
      </p:nvGrpSpPr>
      <p:grpSpPr>
        <a:xfrm>
          <a:off x="0" y="0"/>
          <a:ext cx="0" cy="0"/>
          <a:chOff x="0" y="0"/>
          <a:chExt cx="0" cy="0"/>
        </a:xfrm>
      </p:grpSpPr>
      <p:sp>
        <p:nvSpPr>
          <p:cNvPr id="71" name="Section Title"/>
          <p:cNvSpPr txBox="1"/>
          <p:nvPr>
            <p:ph type="title" hasCustomPrompt="1"/>
          </p:nvPr>
        </p:nvSpPr>
        <p:spPr>
          <a:xfrm>
            <a:off x="1206496" y="4533900"/>
            <a:ext cx="21971004" cy="4648200"/>
          </a:xfrm>
          <a:prstGeom prst="rect">
            <a:avLst/>
          </a:prstGeom>
        </p:spPr>
        <p:txBody>
          <a:bodyPr anchor="ctr"/>
          <a:lstStyle>
            <a:lvl1pPr>
              <a:defRPr b="0" spc="-232" sz="11600">
                <a:latin typeface="Helvetica Neue Medium"/>
                <a:ea typeface="Helvetica Neue Medium"/>
                <a:cs typeface="Helvetica Neue Medium"/>
                <a:sym typeface="Helvetica Neue Medium"/>
              </a:defRPr>
            </a:lvl1pPr>
          </a:lstStyle>
          <a:p>
            <a:pPr/>
            <a:r>
              <a:t>Section Title</a:t>
            </a:r>
          </a:p>
        </p:txBody>
      </p:sp>
      <p:sp>
        <p:nvSpPr>
          <p:cNvPr id="72" name="Slide Number"/>
          <p:cNvSpPr txBox="1"/>
          <p:nvPr>
            <p:ph type="sldNum" sz="quarter" idx="2"/>
          </p:nvPr>
        </p:nvSpPr>
        <p:spPr>
          <a:xfrm>
            <a:off x="12001499" y="13085233"/>
            <a:ext cx="368505" cy="3746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Only">
    <p:spTree>
      <p:nvGrpSpPr>
        <p:cNvPr id="1" name=""/>
        <p:cNvGrpSpPr/>
        <p:nvPr/>
      </p:nvGrpSpPr>
      <p:grpSpPr>
        <a:xfrm>
          <a:off x="0" y="0"/>
          <a:ext cx="0" cy="0"/>
          <a:chOff x="0" y="0"/>
          <a:chExt cx="0" cy="0"/>
        </a:xfrm>
      </p:grpSpPr>
      <p:sp>
        <p:nvSpPr>
          <p:cNvPr id="79" name="Slide Title"/>
          <p:cNvSpPr txBox="1"/>
          <p:nvPr>
            <p:ph type="title" hasCustomPrompt="1"/>
          </p:nvPr>
        </p:nvSpPr>
        <p:spPr>
          <a:xfrm>
            <a:off x="1206500" y="1079500"/>
            <a:ext cx="21971000" cy="1434949"/>
          </a:xfrm>
          <a:prstGeom prst="rect">
            <a:avLst/>
          </a:prstGeom>
        </p:spPr>
        <p:txBody>
          <a:bodyPr/>
          <a:lstStyle/>
          <a:p>
            <a:pPr/>
            <a:r>
              <a:t>Slide Title</a:t>
            </a:r>
          </a:p>
        </p:txBody>
      </p:sp>
      <p:sp>
        <p:nvSpPr>
          <p:cNvPr id="80" name="Slide Subtitle"/>
          <p:cNvSpPr txBox="1"/>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b="1" sz="5500"/>
            </a:lvl1pPr>
          </a:lstStyle>
          <a:p>
            <a:pPr/>
            <a:r>
              <a:t>Slide Subtitle</a:t>
            </a:r>
          </a:p>
        </p:txBody>
      </p:sp>
      <p:sp>
        <p:nvSpPr>
          <p:cNvPr id="8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Agenda">
    <p:spTree>
      <p:nvGrpSpPr>
        <p:cNvPr id="1" name=""/>
        <p:cNvGrpSpPr/>
        <p:nvPr/>
      </p:nvGrpSpPr>
      <p:grpSpPr>
        <a:xfrm>
          <a:off x="0" y="0"/>
          <a:ext cx="0" cy="0"/>
          <a:chOff x="0" y="0"/>
          <a:chExt cx="0" cy="0"/>
        </a:xfrm>
      </p:grpSpPr>
      <p:sp>
        <p:nvSpPr>
          <p:cNvPr id="88" name="Agenda Title"/>
          <p:cNvSpPr txBox="1"/>
          <p:nvPr>
            <p:ph type="title" hasCustomPrompt="1"/>
          </p:nvPr>
        </p:nvSpPr>
        <p:spPr>
          <a:xfrm>
            <a:off x="1206500" y="1079500"/>
            <a:ext cx="21971000" cy="1435100"/>
          </a:xfrm>
          <a:prstGeom prst="rect">
            <a:avLst/>
          </a:prstGeom>
        </p:spPr>
        <p:txBody>
          <a:bodyPr/>
          <a:lstStyle/>
          <a:p>
            <a:pPr/>
            <a:r>
              <a:t>Agenda Title</a:t>
            </a:r>
          </a:p>
        </p:txBody>
      </p:sp>
      <p:sp>
        <p:nvSpPr>
          <p:cNvPr id="89" name="Agenda Subtitle"/>
          <p:cNvSpPr txBox="1"/>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b="1" sz="5500"/>
            </a:lvl1pPr>
          </a:lstStyle>
          <a:p>
            <a:pPr/>
            <a:r>
              <a:t>Agenda Subtitle</a:t>
            </a:r>
          </a:p>
        </p:txBody>
      </p:sp>
      <p:sp>
        <p:nvSpPr>
          <p:cNvPr id="90" name="Body Level One…"/>
          <p:cNvSpPr txBox="1"/>
          <p:nvPr>
            <p:ph type="body" idx="1" hasCustomPrompt="1"/>
          </p:nvPr>
        </p:nvSpPr>
        <p:spPr>
          <a:prstGeom prst="rect">
            <a:avLst/>
          </a:prstGeom>
        </p:spPr>
        <p:txBody>
          <a:bodyPr/>
          <a:lstStyle>
            <a:lvl1pPr marL="0" indent="0" defTabSz="825500">
              <a:lnSpc>
                <a:spcPct val="100000"/>
              </a:lnSpc>
              <a:spcBef>
                <a:spcPts val="1800"/>
              </a:spcBef>
              <a:buSzTx/>
              <a:buNone/>
              <a:defRPr spc="-55" sz="5500"/>
            </a:lvl1pPr>
            <a:lvl2pPr marL="0" indent="457200" defTabSz="825500">
              <a:lnSpc>
                <a:spcPct val="100000"/>
              </a:lnSpc>
              <a:spcBef>
                <a:spcPts val="1800"/>
              </a:spcBef>
              <a:buSzTx/>
              <a:buNone/>
              <a:defRPr spc="-55" sz="5500"/>
            </a:lvl2pPr>
            <a:lvl3pPr marL="0" indent="914400" defTabSz="825500">
              <a:lnSpc>
                <a:spcPct val="100000"/>
              </a:lnSpc>
              <a:spcBef>
                <a:spcPts val="1800"/>
              </a:spcBef>
              <a:buSzTx/>
              <a:buNone/>
              <a:defRPr spc="-55" sz="5500"/>
            </a:lvl3pPr>
            <a:lvl4pPr marL="0" indent="1371600" defTabSz="825500">
              <a:lnSpc>
                <a:spcPct val="100000"/>
              </a:lnSpc>
              <a:spcBef>
                <a:spcPts val="1800"/>
              </a:spcBef>
              <a:buSzTx/>
              <a:buNone/>
              <a:defRPr spc="-55" sz="5500"/>
            </a:lvl4pPr>
            <a:lvl5pPr marL="0" indent="1828800" defTabSz="825500">
              <a:lnSpc>
                <a:spcPct val="100000"/>
              </a:lnSpc>
              <a:spcBef>
                <a:spcPts val="1800"/>
              </a:spcBef>
              <a:buSzTx/>
              <a:buNone/>
              <a:defRPr spc="-55" sz="5500"/>
            </a:lvl5pPr>
          </a:lstStyle>
          <a:p>
            <a:pPr/>
            <a:r>
              <a:t>Agenda Topics</a:t>
            </a:r>
          </a:p>
          <a:p>
            <a:pPr lvl="1"/>
            <a:r>
              <a:t/>
            </a:r>
          </a:p>
          <a:p>
            <a:pPr lvl="2"/>
            <a:r>
              <a:t/>
            </a:r>
          </a:p>
          <a:p>
            <a:pPr lvl="3"/>
            <a:r>
              <a:t/>
            </a:r>
          </a:p>
          <a:p>
            <a:pPr lvl="4"/>
            <a:r>
              <a:t/>
            </a:r>
          </a:p>
        </p:txBody>
      </p:sp>
      <p:sp>
        <p:nvSpPr>
          <p:cNvPr id="9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tatement">
    <p:spTree>
      <p:nvGrpSpPr>
        <p:cNvPr id="1" name=""/>
        <p:cNvGrpSpPr/>
        <p:nvPr/>
      </p:nvGrpSpPr>
      <p:grpSpPr>
        <a:xfrm>
          <a:off x="0" y="0"/>
          <a:ext cx="0" cy="0"/>
          <a:chOff x="0" y="0"/>
          <a:chExt cx="0" cy="0"/>
        </a:xfrm>
      </p:grpSpPr>
      <p:sp>
        <p:nvSpPr>
          <p:cNvPr id="98" name="Body Level One…"/>
          <p:cNvSpPr txBox="1"/>
          <p:nvPr>
            <p:ph type="body" sz="half" idx="1" hasCustomPrompt="1"/>
          </p:nvPr>
        </p:nvSpPr>
        <p:spPr>
          <a:xfrm>
            <a:off x="1206500" y="4920843"/>
            <a:ext cx="21971000" cy="3874314"/>
          </a:xfrm>
          <a:prstGeom prst="rect">
            <a:avLst/>
          </a:prstGeom>
        </p:spPr>
        <p:txBody>
          <a:bodyPr anchor="ctr"/>
          <a:lstStyle>
            <a:lvl1pPr marL="0" indent="0" algn="ctr">
              <a:lnSpc>
                <a:spcPct val="80000"/>
              </a:lnSpc>
              <a:spcBef>
                <a:spcPts val="0"/>
              </a:spcBef>
              <a:buSzTx/>
              <a:buNone/>
              <a:defRPr spc="-232" sz="11600">
                <a:latin typeface="Helvetica Neue Medium"/>
                <a:ea typeface="Helvetica Neue Medium"/>
                <a:cs typeface="Helvetica Neue Medium"/>
                <a:sym typeface="Helvetica Neue Medium"/>
              </a:defRPr>
            </a:lvl1pPr>
            <a:lvl2pPr marL="0" indent="457200" algn="ctr">
              <a:lnSpc>
                <a:spcPct val="80000"/>
              </a:lnSpc>
              <a:spcBef>
                <a:spcPts val="0"/>
              </a:spcBef>
              <a:buSzTx/>
              <a:buNone/>
              <a:defRPr spc="-232" sz="11600">
                <a:latin typeface="Helvetica Neue Medium"/>
                <a:ea typeface="Helvetica Neue Medium"/>
                <a:cs typeface="Helvetica Neue Medium"/>
                <a:sym typeface="Helvetica Neue Medium"/>
              </a:defRPr>
            </a:lvl2pPr>
            <a:lvl3pPr marL="0" indent="914400" algn="ctr">
              <a:lnSpc>
                <a:spcPct val="80000"/>
              </a:lnSpc>
              <a:spcBef>
                <a:spcPts val="0"/>
              </a:spcBef>
              <a:buSzTx/>
              <a:buNone/>
              <a:defRPr spc="-232" sz="11600">
                <a:latin typeface="Helvetica Neue Medium"/>
                <a:ea typeface="Helvetica Neue Medium"/>
                <a:cs typeface="Helvetica Neue Medium"/>
                <a:sym typeface="Helvetica Neue Medium"/>
              </a:defRPr>
            </a:lvl3pPr>
            <a:lvl4pPr marL="0" indent="1371600" algn="ctr">
              <a:lnSpc>
                <a:spcPct val="80000"/>
              </a:lnSpc>
              <a:spcBef>
                <a:spcPts val="0"/>
              </a:spcBef>
              <a:buSzTx/>
              <a:buNone/>
              <a:defRPr spc="-232" sz="11600">
                <a:latin typeface="Helvetica Neue Medium"/>
                <a:ea typeface="Helvetica Neue Medium"/>
                <a:cs typeface="Helvetica Neue Medium"/>
                <a:sym typeface="Helvetica Neue Medium"/>
              </a:defRPr>
            </a:lvl4pPr>
            <a:lvl5pPr marL="0" indent="1828800" algn="ctr">
              <a:lnSpc>
                <a:spcPct val="80000"/>
              </a:lnSpc>
              <a:spcBef>
                <a:spcPts val="0"/>
              </a:spcBef>
              <a:buSzTx/>
              <a:buNone/>
              <a:defRPr spc="-232" sz="11600">
                <a:latin typeface="Helvetica Neue Medium"/>
                <a:ea typeface="Helvetica Neue Medium"/>
                <a:cs typeface="Helvetica Neue Medium"/>
                <a:sym typeface="Helvetica Neue Medium"/>
              </a:defRPr>
            </a:lvl5pPr>
          </a:lstStyle>
          <a:p>
            <a:pPr/>
            <a:r>
              <a:t>Statement</a:t>
            </a:r>
          </a:p>
          <a:p>
            <a:pPr lvl="1"/>
            <a:r>
              <a:t/>
            </a:r>
          </a:p>
          <a:p>
            <a:pPr lvl="2"/>
            <a:r>
              <a:t/>
            </a:r>
          </a:p>
          <a:p>
            <a:pPr lvl="3"/>
            <a:r>
              <a:t/>
            </a:r>
          </a:p>
          <a:p>
            <a:pPr lvl="4"/>
            <a:r>
              <a:t/>
            </a:r>
          </a:p>
        </p:txBody>
      </p:sp>
      <p:sp>
        <p:nvSpPr>
          <p:cNvPr id="9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ig Fact">
    <p:spTree>
      <p:nvGrpSpPr>
        <p:cNvPr id="1" name=""/>
        <p:cNvGrpSpPr/>
        <p:nvPr/>
      </p:nvGrpSpPr>
      <p:grpSpPr>
        <a:xfrm>
          <a:off x="0" y="0"/>
          <a:ext cx="0" cy="0"/>
          <a:chOff x="0" y="0"/>
          <a:chExt cx="0" cy="0"/>
        </a:xfrm>
      </p:grpSpPr>
      <p:sp>
        <p:nvSpPr>
          <p:cNvPr id="106" name="Body Level One…"/>
          <p:cNvSpPr txBox="1"/>
          <p:nvPr>
            <p:ph type="body" idx="1" hasCustomPrompt="1"/>
          </p:nvPr>
        </p:nvSpPr>
        <p:spPr>
          <a:xfrm>
            <a:off x="1206500" y="1075927"/>
            <a:ext cx="21971000" cy="7241584"/>
          </a:xfrm>
          <a:prstGeom prst="rect">
            <a:avLst/>
          </a:prstGeom>
        </p:spPr>
        <p:txBody>
          <a:bodyPr anchor="b"/>
          <a:lstStyle>
            <a:lvl1pPr marL="0" indent="0" algn="ctr">
              <a:lnSpc>
                <a:spcPct val="80000"/>
              </a:lnSpc>
              <a:spcBef>
                <a:spcPts val="0"/>
              </a:spcBef>
              <a:buSzTx/>
              <a:buNone/>
              <a:defRPr b="1" spc="-250" sz="25000"/>
            </a:lvl1pPr>
            <a:lvl2pPr marL="0" indent="457200" algn="ctr">
              <a:lnSpc>
                <a:spcPct val="80000"/>
              </a:lnSpc>
              <a:spcBef>
                <a:spcPts val="0"/>
              </a:spcBef>
              <a:buSzTx/>
              <a:buNone/>
              <a:defRPr b="1" spc="-250" sz="25000"/>
            </a:lvl2pPr>
            <a:lvl3pPr marL="0" indent="914400" algn="ctr">
              <a:lnSpc>
                <a:spcPct val="80000"/>
              </a:lnSpc>
              <a:spcBef>
                <a:spcPts val="0"/>
              </a:spcBef>
              <a:buSzTx/>
              <a:buNone/>
              <a:defRPr b="1" spc="-250" sz="25000"/>
            </a:lvl3pPr>
            <a:lvl4pPr marL="0" indent="1371600" algn="ctr">
              <a:lnSpc>
                <a:spcPct val="80000"/>
              </a:lnSpc>
              <a:spcBef>
                <a:spcPts val="0"/>
              </a:spcBef>
              <a:buSzTx/>
              <a:buNone/>
              <a:defRPr b="1" spc="-250" sz="25000"/>
            </a:lvl4pPr>
            <a:lvl5pPr marL="0" indent="1828800" algn="ctr">
              <a:lnSpc>
                <a:spcPct val="80000"/>
              </a:lnSpc>
              <a:spcBef>
                <a:spcPts val="0"/>
              </a:spcBef>
              <a:buSzTx/>
              <a:buNone/>
              <a:defRPr b="1" spc="-250" sz="25000"/>
            </a:lvl5pPr>
          </a:lstStyle>
          <a:p>
            <a:pPr/>
            <a:r>
              <a:t>100%</a:t>
            </a:r>
          </a:p>
          <a:p>
            <a:pPr lvl="1"/>
            <a:r>
              <a:t/>
            </a:r>
          </a:p>
          <a:p>
            <a:pPr lvl="2"/>
            <a:r>
              <a:t/>
            </a:r>
          </a:p>
          <a:p>
            <a:pPr lvl="3"/>
            <a:r>
              <a:t/>
            </a:r>
          </a:p>
          <a:p>
            <a:pPr lvl="4"/>
            <a:r>
              <a:t/>
            </a:r>
          </a:p>
        </p:txBody>
      </p:sp>
      <p:sp>
        <p:nvSpPr>
          <p:cNvPr id="107" name="Fact information"/>
          <p:cNvSpPr txBox="1"/>
          <p:nvPr>
            <p:ph type="body" sz="quarter" idx="21" hasCustomPrompt="1"/>
          </p:nvPr>
        </p:nvSpPr>
        <p:spPr>
          <a:xfrm>
            <a:off x="1206500" y="8262180"/>
            <a:ext cx="21971000" cy="934780"/>
          </a:xfrm>
          <a:prstGeom prst="rect">
            <a:avLst/>
          </a:prstGeom>
        </p:spPr>
        <p:txBody>
          <a:bodyPr lIns="45719" tIns="45719" rIns="45719" bIns="45719"/>
          <a:lstStyle>
            <a:lvl1pPr marL="0" indent="0" algn="ctr" defTabSz="825500">
              <a:lnSpc>
                <a:spcPct val="100000"/>
              </a:lnSpc>
              <a:spcBef>
                <a:spcPts val="0"/>
              </a:spcBef>
              <a:buSzTx/>
              <a:buNone/>
              <a:defRPr b="1" sz="5500"/>
            </a:lvl1pPr>
          </a:lstStyle>
          <a:p>
            <a:pPr/>
            <a:r>
              <a:t>Fact information</a:t>
            </a:r>
          </a:p>
        </p:txBody>
      </p:sp>
      <p:sp>
        <p:nvSpPr>
          <p:cNvPr id="10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115" name="Attribution"/>
          <p:cNvSpPr txBox="1"/>
          <p:nvPr>
            <p:ph type="body" sz="quarter" idx="21" hasCustomPrompt="1"/>
          </p:nvPr>
        </p:nvSpPr>
        <p:spPr>
          <a:xfrm>
            <a:off x="2430025" y="10675453"/>
            <a:ext cx="20200052" cy="636979"/>
          </a:xfrm>
          <a:prstGeom prst="rect">
            <a:avLst/>
          </a:prstGeom>
        </p:spPr>
        <p:txBody>
          <a:bodyPr lIns="45719" tIns="45719" rIns="45719" bIns="45719"/>
          <a:lstStyle>
            <a:lvl1pPr marL="0" indent="0" defTabSz="825500">
              <a:lnSpc>
                <a:spcPct val="100000"/>
              </a:lnSpc>
              <a:spcBef>
                <a:spcPts val="0"/>
              </a:spcBef>
              <a:buSzTx/>
              <a:buNone/>
              <a:defRPr b="1" sz="3600"/>
            </a:lvl1pPr>
          </a:lstStyle>
          <a:p>
            <a:pPr/>
            <a:r>
              <a:t>Attribution</a:t>
            </a:r>
          </a:p>
        </p:txBody>
      </p:sp>
      <p:sp>
        <p:nvSpPr>
          <p:cNvPr id="116" name="Body Level One…"/>
          <p:cNvSpPr txBox="1"/>
          <p:nvPr>
            <p:ph type="body" sz="half" idx="1" hasCustomPrompt="1"/>
          </p:nvPr>
        </p:nvSpPr>
        <p:spPr>
          <a:xfrm>
            <a:off x="1753923" y="4939860"/>
            <a:ext cx="20876154" cy="3836280"/>
          </a:xfrm>
          <a:prstGeom prst="rect">
            <a:avLst/>
          </a:prstGeom>
        </p:spPr>
        <p:txBody>
          <a:bodyPr/>
          <a:lstStyle>
            <a:lvl1pPr marL="638923" indent="-469900">
              <a:spcBef>
                <a:spcPts val="0"/>
              </a:spcBef>
              <a:buSzTx/>
              <a:buNone/>
              <a:defRPr spc="-170" sz="8500">
                <a:latin typeface="Helvetica Neue Medium"/>
                <a:ea typeface="Helvetica Neue Medium"/>
                <a:cs typeface="Helvetica Neue Medium"/>
                <a:sym typeface="Helvetica Neue Medium"/>
              </a:defRPr>
            </a:lvl1pPr>
            <a:lvl2pPr marL="638923" indent="-12700">
              <a:spcBef>
                <a:spcPts val="0"/>
              </a:spcBef>
              <a:buSzTx/>
              <a:buNone/>
              <a:defRPr spc="-170" sz="8500">
                <a:latin typeface="Helvetica Neue Medium"/>
                <a:ea typeface="Helvetica Neue Medium"/>
                <a:cs typeface="Helvetica Neue Medium"/>
                <a:sym typeface="Helvetica Neue Medium"/>
              </a:defRPr>
            </a:lvl2pPr>
            <a:lvl3pPr marL="638923" indent="444500">
              <a:spcBef>
                <a:spcPts val="0"/>
              </a:spcBef>
              <a:buSzTx/>
              <a:buNone/>
              <a:defRPr spc="-170" sz="8500">
                <a:latin typeface="Helvetica Neue Medium"/>
                <a:ea typeface="Helvetica Neue Medium"/>
                <a:cs typeface="Helvetica Neue Medium"/>
                <a:sym typeface="Helvetica Neue Medium"/>
              </a:defRPr>
            </a:lvl3pPr>
            <a:lvl4pPr marL="638923" indent="901700">
              <a:spcBef>
                <a:spcPts val="0"/>
              </a:spcBef>
              <a:buSzTx/>
              <a:buNone/>
              <a:defRPr spc="-170" sz="8500">
                <a:latin typeface="Helvetica Neue Medium"/>
                <a:ea typeface="Helvetica Neue Medium"/>
                <a:cs typeface="Helvetica Neue Medium"/>
                <a:sym typeface="Helvetica Neue Medium"/>
              </a:defRPr>
            </a:lvl4pPr>
            <a:lvl5pPr marL="638923" indent="1358900">
              <a:spcBef>
                <a:spcPts val="0"/>
              </a:spcBef>
              <a:buSzTx/>
              <a:buNone/>
              <a:defRPr spc="-170" sz="8500">
                <a:latin typeface="Helvetica Neue Medium"/>
                <a:ea typeface="Helvetica Neue Medium"/>
                <a:cs typeface="Helvetica Neue Medium"/>
                <a:sym typeface="Helvetica Neue Medium"/>
              </a:defRPr>
            </a:lvl5pPr>
          </a:lstStyle>
          <a:p>
            <a:pPr/>
            <a:r>
              <a:t>“Notable Quote”</a:t>
            </a:r>
          </a:p>
          <a:p>
            <a:pPr lvl="1"/>
            <a:r>
              <a:t/>
            </a:r>
          </a:p>
          <a:p>
            <a:pPr lvl="2"/>
            <a:r>
              <a:t/>
            </a:r>
          </a:p>
          <a:p>
            <a:pPr lvl="3"/>
            <a:r>
              <a:t/>
            </a:r>
          </a:p>
          <a:p>
            <a:pPr lvl="4"/>
            <a:r>
              <a:t/>
            </a:r>
          </a:p>
        </p:txBody>
      </p:sp>
      <p:sp>
        <p:nvSpPr>
          <p:cNvPr id="11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sp>
        <p:nvSpPr>
          <p:cNvPr id="124" name="Image"/>
          <p:cNvSpPr/>
          <p:nvPr>
            <p:ph type="pic" sz="quarter" idx="21"/>
          </p:nvPr>
        </p:nvSpPr>
        <p:spPr>
          <a:xfrm>
            <a:off x="15760700" y="1016000"/>
            <a:ext cx="7439099" cy="5949678"/>
          </a:xfrm>
          <a:prstGeom prst="rect">
            <a:avLst/>
          </a:prstGeom>
        </p:spPr>
        <p:txBody>
          <a:bodyPr lIns="91439" tIns="45719" rIns="91439" bIns="45719">
            <a:noAutofit/>
          </a:bodyPr>
          <a:lstStyle/>
          <a:p>
            <a:pPr/>
          </a:p>
        </p:txBody>
      </p:sp>
      <p:sp>
        <p:nvSpPr>
          <p:cNvPr id="125" name="Image"/>
          <p:cNvSpPr/>
          <p:nvPr>
            <p:ph type="pic" sz="half" idx="22"/>
          </p:nvPr>
        </p:nvSpPr>
        <p:spPr>
          <a:xfrm>
            <a:off x="13500100" y="3978275"/>
            <a:ext cx="10439400" cy="12150181"/>
          </a:xfrm>
          <a:prstGeom prst="rect">
            <a:avLst/>
          </a:prstGeom>
        </p:spPr>
        <p:txBody>
          <a:bodyPr lIns="91439" tIns="45719" rIns="91439" bIns="45719">
            <a:noAutofit/>
          </a:bodyPr>
          <a:lstStyle/>
          <a:p>
            <a:pPr/>
          </a:p>
        </p:txBody>
      </p:sp>
      <p:sp>
        <p:nvSpPr>
          <p:cNvPr id="126" name="Image"/>
          <p:cNvSpPr/>
          <p:nvPr>
            <p:ph type="pic" idx="23"/>
          </p:nvPr>
        </p:nvSpPr>
        <p:spPr>
          <a:xfrm>
            <a:off x="-139700" y="495300"/>
            <a:ext cx="16611600" cy="12458700"/>
          </a:xfrm>
          <a:prstGeom prst="rect">
            <a:avLst/>
          </a:prstGeom>
        </p:spPr>
        <p:txBody>
          <a:bodyPr lIns="91439" tIns="45719" rIns="91439" bIns="45719">
            <a:noAutofit/>
          </a:bodyPr>
          <a:lstStyle/>
          <a:p>
            <a:pPr/>
          </a:p>
        </p:txBody>
      </p:sp>
      <p:sp>
        <p:nvSpPr>
          <p:cNvPr id="12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34" name="Image"/>
          <p:cNvSpPr/>
          <p:nvPr>
            <p:ph type="pic" idx="21"/>
          </p:nvPr>
        </p:nvSpPr>
        <p:spPr>
          <a:xfrm>
            <a:off x="-1333500" y="-5524500"/>
            <a:ext cx="27051000" cy="21640800"/>
          </a:xfrm>
          <a:prstGeom prst="rect">
            <a:avLst/>
          </a:prstGeom>
        </p:spPr>
        <p:txBody>
          <a:bodyPr lIns="91439" tIns="45719" rIns="91439" bIns="45719">
            <a:noAutofit/>
          </a:bodyPr>
          <a:lstStyle/>
          <a:p>
            <a:pPr/>
          </a:p>
        </p:txBody>
      </p:sp>
      <p:sp>
        <p:nvSpPr>
          <p:cNvPr id="135" name="Slide Number"/>
          <p:cNvSpPr txBox="1"/>
          <p:nvPr>
            <p:ph type="sldNum" sz="quarter" idx="2"/>
          </p:nvPr>
        </p:nvSpPr>
        <p:spPr>
          <a:prstGeom prst="rect">
            <a:avLst/>
          </a:prstGeom>
        </p:spPr>
        <p:txBody>
          <a:bodyPr/>
          <a:lstStyle>
            <a:lvl1pPr>
              <a:defRPr>
                <a:solidFill>
                  <a:srgbClr val="FFFFFF"/>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4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Slide Title"/>
          <p:cNvSpPr txBox="1"/>
          <p:nvPr>
            <p:ph type="title" hasCustomPrompt="1"/>
          </p:nvPr>
        </p:nvSpPr>
        <p:spPr>
          <a:xfrm>
            <a:off x="1206500" y="1079500"/>
            <a:ext cx="21971000" cy="143316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Slide Title</a:t>
            </a:r>
          </a:p>
        </p:txBody>
      </p:sp>
      <p:sp>
        <p:nvSpPr>
          <p:cNvPr id="3" name="Body Level One…"/>
          <p:cNvSpPr txBox="1"/>
          <p:nvPr>
            <p:ph type="body" idx="1" hasCustomPrompt="1"/>
          </p:nvPr>
        </p:nvSpPr>
        <p:spPr>
          <a:xfrm>
            <a:off x="1206500" y="4248504"/>
            <a:ext cx="21971000" cy="825601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Slide bullet text</a:t>
            </a:r>
          </a:p>
          <a:p>
            <a:pPr lvl="1"/>
            <a:r>
              <a:t/>
            </a:r>
          </a:p>
          <a:p>
            <a:pPr lvl="2"/>
            <a:r>
              <a:t/>
            </a:r>
          </a:p>
          <a:p>
            <a:pPr lvl="3"/>
            <a:r>
              <a:t/>
            </a:r>
          </a:p>
          <a:p>
            <a:pPr lvl="4"/>
            <a:r>
              <a:t/>
            </a:r>
          </a:p>
        </p:txBody>
      </p:sp>
      <p:sp>
        <p:nvSpPr>
          <p:cNvPr id="4" name="Slide Number"/>
          <p:cNvSpPr txBox="1"/>
          <p:nvPr>
            <p:ph type="sldNum" sz="quarter" idx="2"/>
          </p:nvPr>
        </p:nvSpPr>
        <p:spPr>
          <a:xfrm>
            <a:off x="12001499" y="13080999"/>
            <a:ext cx="368505" cy="374600"/>
          </a:xfrm>
          <a:prstGeom prst="rect">
            <a:avLst/>
          </a:prstGeom>
          <a:ln w="12700">
            <a:miter lim="400000"/>
          </a:ln>
        </p:spPr>
        <p:txBody>
          <a:bodyPr wrap="none" lIns="50800" tIns="50800" rIns="50800" bIns="50800" anchor="b">
            <a:spAutoFit/>
          </a:bodyPr>
          <a:lstStyle>
            <a:lvl1pPr defTabSz="584200">
              <a:defRPr sz="1800">
                <a:solidFill>
                  <a:srgbClr val="000000"/>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transition xmlns:p14="http://schemas.microsoft.com/office/powerpoint/2010/main" spd="med" advClick="1"/>
  <p:txStyles>
    <p:titleStyle>
      <a:lvl1pPr marL="0" marR="0" indent="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1pPr>
      <a:lvl2pPr marL="0" marR="0" indent="4572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9pPr>
    </p:titleStyle>
    <p:bodyStyle>
      <a:lvl1pPr marL="6096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9pPr>
    </p:bodyStyle>
    <p:otherStyle>
      <a:lvl1pPr marL="0" marR="0" indent="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1pPr>
      <a:lvl2pPr marL="0" marR="0" indent="4572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2pPr>
      <a:lvl3pPr marL="0" marR="0" indent="9144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3pPr>
      <a:lvl4pPr marL="0" marR="0" indent="13716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4pPr>
      <a:lvl5pPr marL="0" marR="0" indent="18288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5pPr>
      <a:lvl6pPr marL="0" marR="0" indent="22860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6pPr>
      <a:lvl7pPr marL="0" marR="0" indent="27432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7pPr>
      <a:lvl8pPr marL="0" marR="0" indent="32004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8pPr>
      <a:lvl9pPr marL="0" marR="0" indent="36576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1.jpeg"/><Relationship Id="rId3" Type="http://schemas.openxmlformats.org/officeDocument/2006/relationships/audio" Target="../media/media1.m4a"/><Relationship Id="rId4" Type="http://schemas.microsoft.com/office/2007/relationships/media" Target="../media/media1.m4a"/><Relationship Id="rId5" Type="http://schemas.openxmlformats.org/officeDocument/2006/relationships/image" Target="../media/image1.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eg"/><Relationship Id="rId3" Type="http://schemas.openxmlformats.org/officeDocument/2006/relationships/image" Target="../media/image3.jpeg"/><Relationship Id="rId4" Type="http://schemas.openxmlformats.org/officeDocument/2006/relationships/image" Target="../media/image4.jpeg"/><Relationship Id="rId5" Type="http://schemas.openxmlformats.org/officeDocument/2006/relationships/image" Target="../media/image5.jpeg"/><Relationship Id="rId6" Type="http://schemas.openxmlformats.org/officeDocument/2006/relationships/audio" Target="../media/media2.m4a"/><Relationship Id="rId7" Type="http://schemas.microsoft.com/office/2007/relationships/media" Target="../media/media2.m4a"/><Relationship Id="rId8" Type="http://schemas.openxmlformats.org/officeDocument/2006/relationships/image" Target="../media/image1.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jpeg"/><Relationship Id="rId3" Type="http://schemas.openxmlformats.org/officeDocument/2006/relationships/image" Target="../media/image7.jpeg"/><Relationship Id="rId4" Type="http://schemas.openxmlformats.org/officeDocument/2006/relationships/audio" Target="../media/media3.m4a"/><Relationship Id="rId5" Type="http://schemas.microsoft.com/office/2007/relationships/media" Target="../media/media3.m4a"/><Relationship Id="rId6" Type="http://schemas.openxmlformats.org/officeDocument/2006/relationships/image" Target="../media/image1.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eg"/><Relationship Id="rId3" Type="http://schemas.openxmlformats.org/officeDocument/2006/relationships/audio" Target="../media/media4.m4a"/><Relationship Id="rId4" Type="http://schemas.microsoft.com/office/2007/relationships/media" Target="../media/media4.m4a"/><Relationship Id="rId5" Type="http://schemas.openxmlformats.org/officeDocument/2006/relationships/image" Target="../media/image1.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eg"/><Relationship Id="rId3" Type="http://schemas.openxmlformats.org/officeDocument/2006/relationships/audio" Target="../media/media5.m4a"/><Relationship Id="rId4" Type="http://schemas.microsoft.com/office/2007/relationships/media" Target="../media/media5.m4a"/><Relationship Id="rId5" Type="http://schemas.openxmlformats.org/officeDocument/2006/relationships/image" Target="../media/image1.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10.jpeg"/><Relationship Id="rId3" Type="http://schemas.openxmlformats.org/officeDocument/2006/relationships/audio" Target="../media/media6.m4a"/><Relationship Id="rId4" Type="http://schemas.microsoft.com/office/2007/relationships/media" Target="../media/media6.m4a"/><Relationship Id="rId5" Type="http://schemas.openxmlformats.org/officeDocument/2006/relationships/image" Target="../media/image1.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1.tif"/><Relationship Id="rId3" Type="http://schemas.openxmlformats.org/officeDocument/2006/relationships/image" Target="../media/image2.tif"/><Relationship Id="rId4" Type="http://schemas.openxmlformats.org/officeDocument/2006/relationships/audio" Target="../media/media7.m4a"/><Relationship Id="rId5" Type="http://schemas.microsoft.com/office/2007/relationships/media" Target="../media/media7.m4a"/><Relationship Id="rId6" Type="http://schemas.openxmlformats.org/officeDocument/2006/relationships/image" Target="../media/image1.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1.tif"/><Relationship Id="rId3" Type="http://schemas.openxmlformats.org/officeDocument/2006/relationships/image" Target="../media/image2.tif"/><Relationship Id="rId4" Type="http://schemas.openxmlformats.org/officeDocument/2006/relationships/audio" Target="../media/media8.m4a"/><Relationship Id="rId5" Type="http://schemas.microsoft.com/office/2007/relationships/media" Target="../media/media8.m4a"/><Relationship Id="rId6" Type="http://schemas.openxmlformats.org/officeDocument/2006/relationships/image" Target="../media/image1.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1.tif"/><Relationship Id="rId3" Type="http://schemas.openxmlformats.org/officeDocument/2006/relationships/image" Target="../media/image2.tif"/><Relationship Id="rId4" Type="http://schemas.openxmlformats.org/officeDocument/2006/relationships/audio" Target="../media/media9.m4a"/><Relationship Id="rId5" Type="http://schemas.microsoft.com/office/2007/relationships/media" Target="../media/media9.m4a"/><Relationship Id="rId6" Type="http://schemas.openxmlformats.org/officeDocument/2006/relationships/image" Target="../media/image1.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11.jpeg"/><Relationship Id="rId3" Type="http://schemas.openxmlformats.org/officeDocument/2006/relationships/audio" Target="../media/media10.m4a"/><Relationship Id="rId4" Type="http://schemas.microsoft.com/office/2007/relationships/media" Target="../media/media10.m4a"/><Relationship Id="rId5" Type="http://schemas.openxmlformats.org/officeDocument/2006/relationships/image" Target="../media/image1.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12.jpeg"/><Relationship Id="rId3" Type="http://schemas.openxmlformats.org/officeDocument/2006/relationships/audio" Target="../media/media11.m4a"/><Relationship Id="rId4" Type="http://schemas.microsoft.com/office/2007/relationships/media" Target="../media/media11.m4a"/><Relationship Id="rId5" Type="http://schemas.openxmlformats.org/officeDocument/2006/relationships/image" Target="../media/image1.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13.jpeg"/><Relationship Id="rId3" Type="http://schemas.openxmlformats.org/officeDocument/2006/relationships/audio" Target="../media/media12.m4a"/><Relationship Id="rId4" Type="http://schemas.microsoft.com/office/2007/relationships/media" Target="../media/media12.m4a"/><Relationship Id="rId5" Type="http://schemas.openxmlformats.org/officeDocument/2006/relationships/image" Target="../media/image1.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14.jpeg"/><Relationship Id="rId3" Type="http://schemas.openxmlformats.org/officeDocument/2006/relationships/image" Target="../media/image2.png"/><Relationship Id="rId4" Type="http://schemas.openxmlformats.org/officeDocument/2006/relationships/audio" Target="../media/media13.m4a"/><Relationship Id="rId5" Type="http://schemas.microsoft.com/office/2007/relationships/media" Target="../media/media13.m4a"/><Relationship Id="rId6" Type="http://schemas.openxmlformats.org/officeDocument/2006/relationships/image" Target="../media/image1.png"/></Relationships>

</file>

<file path=ppt/slides/_rels/slide14.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15.jpeg"/><Relationship Id="rId3" Type="http://schemas.openxmlformats.org/officeDocument/2006/relationships/audio" Target="../media/media14.m4a"/><Relationship Id="rId4" Type="http://schemas.microsoft.com/office/2007/relationships/media" Target="../media/media14.m4a"/><Relationship Id="rId5" Type="http://schemas.openxmlformats.org/officeDocument/2006/relationships/image" Target="../media/image1.png"/></Relationships>

</file>

<file path=ppt/slides/_rels/slide15.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15.jpeg"/><Relationship Id="rId3" Type="http://schemas.openxmlformats.org/officeDocument/2006/relationships/audio" Target="../media/media15.m4a"/><Relationship Id="rId4" Type="http://schemas.microsoft.com/office/2007/relationships/media" Target="../media/media15.m4a"/><Relationship Id="rId5" Type="http://schemas.openxmlformats.org/officeDocument/2006/relationships/image" Target="../media/image1.png"/></Relationships>

</file>

<file path=ppt/slides/_rels/slide16.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16.jpeg"/><Relationship Id="rId3" Type="http://schemas.openxmlformats.org/officeDocument/2006/relationships/audio" Target="../media/media16.m4a"/><Relationship Id="rId4" Type="http://schemas.microsoft.com/office/2007/relationships/media" Target="../media/media16.m4a"/><Relationship Id="rId5" Type="http://schemas.openxmlformats.org/officeDocument/2006/relationships/image" Target="../media/image1.png"/></Relationships>

</file>

<file path=ppt/slides/_rels/slide17.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17.jpeg"/><Relationship Id="rId3" Type="http://schemas.openxmlformats.org/officeDocument/2006/relationships/image" Target="../media/image18.jpeg"/><Relationship Id="rId4" Type="http://schemas.openxmlformats.org/officeDocument/2006/relationships/video" Target="../media/media1.mov"/><Relationship Id="rId5" Type="http://schemas.microsoft.com/office/2007/relationships/media" Target="../media/media1.mov"/><Relationship Id="rId6" Type="http://schemas.openxmlformats.org/officeDocument/2006/relationships/image" Target="../media/image3.png"/><Relationship Id="rId7" Type="http://schemas.openxmlformats.org/officeDocument/2006/relationships/audio" Target="../media/media17.m4a"/><Relationship Id="rId8" Type="http://schemas.microsoft.com/office/2007/relationships/media" Target="../media/media17.m4a"/><Relationship Id="rId9" Type="http://schemas.openxmlformats.org/officeDocument/2006/relationships/image" Target="../media/image1.png"/></Relationships>

</file>

<file path=ppt/slides/_rels/slide18.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19.jpeg"/><Relationship Id="rId3" Type="http://schemas.openxmlformats.org/officeDocument/2006/relationships/audio" Target="../media/media18.m4a"/><Relationship Id="rId4" Type="http://schemas.microsoft.com/office/2007/relationships/media" Target="../media/media18.m4a"/><Relationship Id="rId5" Type="http://schemas.openxmlformats.org/officeDocument/2006/relationships/image" Target="../media/image1.png"/></Relationships>

</file>

<file path=ppt/slides/_rels/slide19.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20.jpeg"/><Relationship Id="rId3" Type="http://schemas.openxmlformats.org/officeDocument/2006/relationships/audio" Target="../media/media19.m4a"/><Relationship Id="rId4" Type="http://schemas.microsoft.com/office/2007/relationships/media" Target="../media/media19.m4a"/><Relationship Id="rId5" Type="http://schemas.openxmlformats.org/officeDocument/2006/relationships/image" Target="../media/image1.png"/></Relationships>

</file>

<file path=ppt/slides/_rels/slide20.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21.jpeg"/><Relationship Id="rId3" Type="http://schemas.openxmlformats.org/officeDocument/2006/relationships/image" Target="../media/image22.jpeg"/><Relationship Id="rId4" Type="http://schemas.openxmlformats.org/officeDocument/2006/relationships/image" Target="../media/image23.jpeg"/><Relationship Id="rId5" Type="http://schemas.openxmlformats.org/officeDocument/2006/relationships/image" Target="../media/image24.jpeg"/><Relationship Id="rId6" Type="http://schemas.openxmlformats.org/officeDocument/2006/relationships/audio" Target="../media/media20.m4a"/><Relationship Id="rId7" Type="http://schemas.microsoft.com/office/2007/relationships/media" Target="../media/media20.m4a"/><Relationship Id="rId8" Type="http://schemas.openxmlformats.org/officeDocument/2006/relationships/image" Target="../media/image1.png"/></Relationships>

</file>

<file path=ppt/slides/_rels/slide21.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25.jpeg"/><Relationship Id="rId3" Type="http://schemas.openxmlformats.org/officeDocument/2006/relationships/image" Target="../media/image26.jpeg"/><Relationship Id="rId4" Type="http://schemas.openxmlformats.org/officeDocument/2006/relationships/image" Target="../media/image27.jpeg"/><Relationship Id="rId5" Type="http://schemas.openxmlformats.org/officeDocument/2006/relationships/audio" Target="../media/media21.m4a"/><Relationship Id="rId6" Type="http://schemas.microsoft.com/office/2007/relationships/media" Target="../media/media21.m4a"/><Relationship Id="rId7" Type="http://schemas.openxmlformats.org/officeDocument/2006/relationships/image" Target="../media/image1.png"/></Relationships>

</file>

<file path=ppt/slides/_rels/slide22.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28.jpeg"/><Relationship Id="rId3" Type="http://schemas.openxmlformats.org/officeDocument/2006/relationships/image" Target="../media/image29.jpeg"/><Relationship Id="rId4" Type="http://schemas.openxmlformats.org/officeDocument/2006/relationships/audio" Target="../media/media22.m4a"/><Relationship Id="rId5" Type="http://schemas.microsoft.com/office/2007/relationships/media" Target="../media/media22.m4a"/><Relationship Id="rId6" Type="http://schemas.openxmlformats.org/officeDocument/2006/relationships/image" Target="../media/image1.png"/></Relationships>

</file>

<file path=ppt/slides/_rels/slide23.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30.jpeg"/><Relationship Id="rId3" Type="http://schemas.openxmlformats.org/officeDocument/2006/relationships/audio" Target="../media/media23.m4a"/><Relationship Id="rId4" Type="http://schemas.microsoft.com/office/2007/relationships/media" Target="../media/media23.m4a"/><Relationship Id="rId5" Type="http://schemas.openxmlformats.org/officeDocument/2006/relationships/image" Target="../media/image1.png"/></Relationships>

</file>

<file path=ppt/slides/_rels/slide24.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20.jpeg"/><Relationship Id="rId3" Type="http://schemas.openxmlformats.org/officeDocument/2006/relationships/audio" Target="../media/media24.m4a"/><Relationship Id="rId4" Type="http://schemas.microsoft.com/office/2007/relationships/media" Target="../media/media24.m4a"/><Relationship Id="rId5" Type="http://schemas.openxmlformats.org/officeDocument/2006/relationships/image" Target="../media/image1.png"/></Relationships>

</file>

<file path=ppt/slides/_rels/slide25.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31.jpeg"/><Relationship Id="rId3" Type="http://schemas.openxmlformats.org/officeDocument/2006/relationships/audio" Target="../media/media25.m4a"/><Relationship Id="rId4" Type="http://schemas.microsoft.com/office/2007/relationships/media" Target="../media/media25.m4a"/><Relationship Id="rId5" Type="http://schemas.openxmlformats.org/officeDocument/2006/relationships/image" Target="../media/image1.png"/></Relationships>

</file>

<file path=ppt/slides/_rels/slide26.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32.jpeg"/><Relationship Id="rId3" Type="http://schemas.openxmlformats.org/officeDocument/2006/relationships/audio" Target="../media/media26.m4a"/><Relationship Id="rId4" Type="http://schemas.microsoft.com/office/2007/relationships/media" Target="../media/media26.m4a"/><Relationship Id="rId5" Type="http://schemas.openxmlformats.org/officeDocument/2006/relationships/image" Target="../media/image1.png"/></Relationships>

</file>

<file path=ppt/slides/_rels/slide27.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33.jpeg"/><Relationship Id="rId3" Type="http://schemas.openxmlformats.org/officeDocument/2006/relationships/audio" Target="../media/media27.m4a"/><Relationship Id="rId4" Type="http://schemas.microsoft.com/office/2007/relationships/media" Target="../media/media27.m4a"/><Relationship Id="rId5" Type="http://schemas.openxmlformats.org/officeDocument/2006/relationships/image" Target="../media/image1.png"/></Relationships>

</file>

<file path=ppt/slides/_rels/slide28.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34.jpeg"/><Relationship Id="rId3" Type="http://schemas.openxmlformats.org/officeDocument/2006/relationships/audio" Target="../media/media28.m4a"/><Relationship Id="rId4" Type="http://schemas.microsoft.com/office/2007/relationships/media" Target="../media/media28.m4a"/><Relationship Id="rId5" Type="http://schemas.openxmlformats.org/officeDocument/2006/relationships/image" Target="../media/image1.png"/></Relationships>

</file>

<file path=ppt/slides/_rels/slide29.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video" Target="../media/media2.mov"/><Relationship Id="rId3" Type="http://schemas.microsoft.com/office/2007/relationships/media" Target="../media/media2.mov"/><Relationship Id="rId4" Type="http://schemas.openxmlformats.org/officeDocument/2006/relationships/image" Target="../media/image4.png"/><Relationship Id="rId5" Type="http://schemas.openxmlformats.org/officeDocument/2006/relationships/audio" Target="../media/media29.m4a"/><Relationship Id="rId6" Type="http://schemas.microsoft.com/office/2007/relationships/media" Target="../media/media29.m4a"/><Relationship Id="rId7" Type="http://schemas.openxmlformats.org/officeDocument/2006/relationships/image" Target="../media/image1.png"/></Relationships>

</file>

<file path=ppt/slides/_rels/slide30.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audio" Target="../media/media30.m4a"/><Relationship Id="rId3" Type="http://schemas.microsoft.com/office/2007/relationships/media" Target="../media/media30.m4a"/><Relationship Id="rId4" Type="http://schemas.openxmlformats.org/officeDocument/2006/relationships/image" Target="../media/image1.png"/><Relationship Id="rId5" Type="http://schemas.openxmlformats.org/officeDocument/2006/relationships/image" Target="../media/image35.jpeg"/></Relationships>

</file>

<file path=ppt/slides/_rels/slide31.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29.jpeg"/><Relationship Id="rId3" Type="http://schemas.openxmlformats.org/officeDocument/2006/relationships/audio" Target="../media/media31.m4a"/><Relationship Id="rId4" Type="http://schemas.microsoft.com/office/2007/relationships/media" Target="../media/media31.m4a"/><Relationship Id="rId5" Type="http://schemas.openxmlformats.org/officeDocument/2006/relationships/image" Target="../media/image1.png"/></Relationships>

</file>

<file path=ppt/slides/_rels/slide32.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video" Target="../media/media3.mov"/><Relationship Id="rId3" Type="http://schemas.microsoft.com/office/2007/relationships/media" Target="../media/media3.mov"/><Relationship Id="rId4" Type="http://schemas.openxmlformats.org/officeDocument/2006/relationships/image" Target="../media/image5.png"/><Relationship Id="rId5" Type="http://schemas.openxmlformats.org/officeDocument/2006/relationships/audio" Target="../media/media32.m4a"/><Relationship Id="rId6" Type="http://schemas.microsoft.com/office/2007/relationships/media" Target="../media/media32.m4a"/><Relationship Id="rId7" Type="http://schemas.openxmlformats.org/officeDocument/2006/relationships/image" Target="../media/image1.png"/></Relationships>

</file>

<file path=ppt/slides/_rels/slide33.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audio" Target="../media/media33.m4a"/><Relationship Id="rId3" Type="http://schemas.microsoft.com/office/2007/relationships/media" Target="../media/media33.m4a"/><Relationship Id="rId4" Type="http://schemas.openxmlformats.org/officeDocument/2006/relationships/image" Target="../media/image1.png"/><Relationship Id="rId5" Type="http://schemas.openxmlformats.org/officeDocument/2006/relationships/image" Target="../media/image35.jpeg"/></Relationships>

</file>

<file path=ppt/slides/_rels/slide34.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video" Target="../media/media1.mp4"/><Relationship Id="rId3" Type="http://schemas.microsoft.com/office/2007/relationships/media" Target="../media/media1.mp4"/><Relationship Id="rId4" Type="http://schemas.openxmlformats.org/officeDocument/2006/relationships/image" Target="../media/image6.png"/><Relationship Id="rId5" Type="http://schemas.openxmlformats.org/officeDocument/2006/relationships/audio" Target="../media/media34.m4a"/><Relationship Id="rId6" Type="http://schemas.microsoft.com/office/2007/relationships/media" Target="../media/media34.m4a"/><Relationship Id="rId7" Type="http://schemas.openxmlformats.org/officeDocument/2006/relationships/image" Target="../media/image1.png"/></Relationships>

</file>

<file path=ppt/slides/_rels/slide35.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36.jpeg"/><Relationship Id="rId3" Type="http://schemas.openxmlformats.org/officeDocument/2006/relationships/audio" Target="../media/media35.m4a"/><Relationship Id="rId4" Type="http://schemas.microsoft.com/office/2007/relationships/media" Target="../media/media35.m4a"/><Relationship Id="rId5" Type="http://schemas.openxmlformats.org/officeDocument/2006/relationships/image" Target="../media/image1.png"/></Relationships>

</file>

<file path=ppt/slides/_rels/slide36.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7.png"/><Relationship Id="rId3" Type="http://schemas.openxmlformats.org/officeDocument/2006/relationships/image" Target="../media/image37.jpeg"/><Relationship Id="rId4" Type="http://schemas.openxmlformats.org/officeDocument/2006/relationships/image" Target="../media/image38.jpeg"/><Relationship Id="rId5" Type="http://schemas.openxmlformats.org/officeDocument/2006/relationships/image" Target="../media/image8.png"/><Relationship Id="rId6" Type="http://schemas.openxmlformats.org/officeDocument/2006/relationships/audio" Target="../media/media36.m4a"/><Relationship Id="rId7" Type="http://schemas.microsoft.com/office/2007/relationships/media" Target="../media/media36.m4a"/><Relationship Id="rId8" Type="http://schemas.openxmlformats.org/officeDocument/2006/relationships/image" Target="../media/image1.png"/></Relationships>

</file>

<file path=ppt/slides/_rels/slide37.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39.jpeg"/><Relationship Id="rId3" Type="http://schemas.openxmlformats.org/officeDocument/2006/relationships/image" Target="../media/image40.jpeg"/><Relationship Id="rId4" Type="http://schemas.openxmlformats.org/officeDocument/2006/relationships/image" Target="../media/image41.jpeg"/><Relationship Id="rId5" Type="http://schemas.openxmlformats.org/officeDocument/2006/relationships/image" Target="../media/image42.jpeg"/><Relationship Id="rId6" Type="http://schemas.openxmlformats.org/officeDocument/2006/relationships/image" Target="../media/image43.jpeg"/><Relationship Id="rId7" Type="http://schemas.openxmlformats.org/officeDocument/2006/relationships/image" Target="../media/image44.jpeg"/><Relationship Id="rId8" Type="http://schemas.openxmlformats.org/officeDocument/2006/relationships/image" Target="../media/image45.jpeg"/><Relationship Id="rId9" Type="http://schemas.openxmlformats.org/officeDocument/2006/relationships/audio" Target="../media/media37.m4a"/><Relationship Id="rId10" Type="http://schemas.microsoft.com/office/2007/relationships/media" Target="../media/media37.m4a"/><Relationship Id="rId11" Type="http://schemas.openxmlformats.org/officeDocument/2006/relationships/image" Target="../media/image1.png"/></Relationships>

</file>

<file path=ppt/slides/_rels/slide38.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46.jpeg"/><Relationship Id="rId3" Type="http://schemas.openxmlformats.org/officeDocument/2006/relationships/image" Target="../media/image47.jpeg"/><Relationship Id="rId4" Type="http://schemas.openxmlformats.org/officeDocument/2006/relationships/audio" Target="../media/media38.m4a"/><Relationship Id="rId5" Type="http://schemas.microsoft.com/office/2007/relationships/media" Target="../media/media38.m4a"/><Relationship Id="rId6" Type="http://schemas.openxmlformats.org/officeDocument/2006/relationships/image" Target="../media/image1.png"/></Relationships>

</file>

<file path=ppt/slides/_rels/slide39.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48.jpeg"/><Relationship Id="rId3" Type="http://schemas.openxmlformats.org/officeDocument/2006/relationships/image" Target="../media/image49.jpeg"/><Relationship Id="rId4" Type="http://schemas.openxmlformats.org/officeDocument/2006/relationships/audio" Target="../media/media39.m4a"/><Relationship Id="rId5" Type="http://schemas.microsoft.com/office/2007/relationships/media" Target="../media/media39.m4a"/><Relationship Id="rId6" Type="http://schemas.openxmlformats.org/officeDocument/2006/relationships/image" Target="../media/image1.png"/></Relationships>

</file>

<file path=ppt/slides/_rels/slide40.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50.jpeg"/><Relationship Id="rId3" Type="http://schemas.openxmlformats.org/officeDocument/2006/relationships/audio" Target="../media/media40.m4a"/><Relationship Id="rId4" Type="http://schemas.microsoft.com/office/2007/relationships/media" Target="../media/media40.m4a"/><Relationship Id="rId5" Type="http://schemas.openxmlformats.org/officeDocument/2006/relationships/image" Target="../media/image1.png"/></Relationships>

</file>

<file path=ppt/slides/_rels/slide41.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50.jpeg"/><Relationship Id="rId3" Type="http://schemas.openxmlformats.org/officeDocument/2006/relationships/audio" Target="../media/media41.m4a"/><Relationship Id="rId4" Type="http://schemas.microsoft.com/office/2007/relationships/media" Target="../media/media41.m4a"/><Relationship Id="rId5" Type="http://schemas.openxmlformats.org/officeDocument/2006/relationships/image" Target="../media/image1.png"/></Relationships>

</file>

<file path=ppt/slides/_rels/slide42.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51.jpeg"/><Relationship Id="rId3" Type="http://schemas.openxmlformats.org/officeDocument/2006/relationships/audio" Target="../media/media42.m4a"/><Relationship Id="rId4" Type="http://schemas.microsoft.com/office/2007/relationships/media" Target="../media/media42.m4a"/><Relationship Id="rId5" Type="http://schemas.openxmlformats.org/officeDocument/2006/relationships/image" Target="../media/image1.png"/></Relationships>

</file>

<file path=ppt/slides/_rels/slide43.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51.jpeg"/><Relationship Id="rId3" Type="http://schemas.openxmlformats.org/officeDocument/2006/relationships/audio" Target="../media/media43.m4a"/><Relationship Id="rId4" Type="http://schemas.microsoft.com/office/2007/relationships/media" Target="../media/media43.m4a"/><Relationship Id="rId5" Type="http://schemas.openxmlformats.org/officeDocument/2006/relationships/image" Target="../media/image1.png"/></Relationships>

</file>

<file path=ppt/slides/_rels/slide44.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52.jpeg"/><Relationship Id="rId3" Type="http://schemas.openxmlformats.org/officeDocument/2006/relationships/audio" Target="../media/media44.m4a"/><Relationship Id="rId4" Type="http://schemas.microsoft.com/office/2007/relationships/media" Target="../media/media44.m4a"/><Relationship Id="rId5" Type="http://schemas.openxmlformats.org/officeDocument/2006/relationships/image" Target="../media/image1.png"/></Relationships>

</file>

<file path=ppt/slides/_rels/slide45.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52.jpeg"/><Relationship Id="rId3" Type="http://schemas.openxmlformats.org/officeDocument/2006/relationships/audio" Target="../media/media45.m4a"/><Relationship Id="rId4" Type="http://schemas.microsoft.com/office/2007/relationships/media" Target="../media/media45.m4a"/><Relationship Id="rId5" Type="http://schemas.openxmlformats.org/officeDocument/2006/relationships/image" Target="../media/image1.png"/></Relationships>

</file>

<file path=ppt/slides/_rels/slide46.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53.jpeg"/><Relationship Id="rId3" Type="http://schemas.openxmlformats.org/officeDocument/2006/relationships/audio" Target="../media/media46.m4a"/><Relationship Id="rId4" Type="http://schemas.microsoft.com/office/2007/relationships/media" Target="../media/media46.m4a"/><Relationship Id="rId5" Type="http://schemas.openxmlformats.org/officeDocument/2006/relationships/image" Target="../media/image1.png"/></Relationships>

</file>

<file path=ppt/slides/_rels/slide47.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54.jpeg"/><Relationship Id="rId3" Type="http://schemas.openxmlformats.org/officeDocument/2006/relationships/audio" Target="../media/media47.m4a"/><Relationship Id="rId4" Type="http://schemas.microsoft.com/office/2007/relationships/media" Target="../media/media47.m4a"/><Relationship Id="rId5" Type="http://schemas.openxmlformats.org/officeDocument/2006/relationships/image" Target="../media/image1.png"/></Relationships>

</file>

<file path=ppt/slides/_rels/slide48.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audio" Target="../media/media48.m4a"/><Relationship Id="rId3" Type="http://schemas.microsoft.com/office/2007/relationships/media" Target="../media/media48.m4a"/><Relationship Id="rId4" Type="http://schemas.openxmlformats.org/officeDocument/2006/relationships/image" Target="../media/image1.png"/></Relationships>

</file>

<file path=ppt/slides/_rels/slide49.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video" Target="../media/media4.mov"/><Relationship Id="rId3" Type="http://schemas.microsoft.com/office/2007/relationships/media" Target="../media/media4.mov"/><Relationship Id="rId4" Type="http://schemas.openxmlformats.org/officeDocument/2006/relationships/image" Target="../media/image9.png"/><Relationship Id="rId5" Type="http://schemas.openxmlformats.org/officeDocument/2006/relationships/audio" Target="../media/media48.m4a"/><Relationship Id="rId6" Type="http://schemas.microsoft.com/office/2007/relationships/media" Target="../media/media48.m4a"/><Relationship Id="rId7"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1" name="Aerial view Hngr 1 and P3s cropd lrg.jpg" descr="Aerial view Hngr 1 and P3s cropd lrg.jpg"/>
          <p:cNvPicPr>
            <a:picLocks noChangeAspect="1"/>
          </p:cNvPicPr>
          <p:nvPr/>
        </p:nvPicPr>
        <p:blipFill>
          <a:blip r:embed="rId2">
            <a:extLst/>
          </a:blip>
          <a:stretch>
            <a:fillRect/>
          </a:stretch>
        </p:blipFill>
        <p:spPr>
          <a:xfrm>
            <a:off x="-7836" y="-22232"/>
            <a:ext cx="24463048" cy="13760465"/>
          </a:xfrm>
          <a:prstGeom prst="rect">
            <a:avLst/>
          </a:prstGeom>
          <a:ln w="12700">
            <a:miter lim="400000"/>
          </a:ln>
        </p:spPr>
      </p:pic>
      <p:sp>
        <p:nvSpPr>
          <p:cNvPr id="152" name="Slide Number"/>
          <p:cNvSpPr txBox="1"/>
          <p:nvPr>
            <p:ph type="sldNum" sz="quarter" idx="2"/>
          </p:nvPr>
        </p:nvSpPr>
        <p:spPr>
          <a:xfrm>
            <a:off x="12065050" y="13080999"/>
            <a:ext cx="241403" cy="3746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53" name="Short Description of Lockheed P-3 Aircraft and it’s Relationship with Moffett Field"/>
          <p:cNvSpPr txBox="1"/>
          <p:nvPr/>
        </p:nvSpPr>
        <p:spPr>
          <a:xfrm>
            <a:off x="2538580" y="4209050"/>
            <a:ext cx="19055487" cy="7924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b="1" sz="12800">
                <a:ln w="38100" cap="flat">
                  <a:solidFill>
                    <a:srgbClr val="000000"/>
                  </a:solidFill>
                  <a:prstDash val="solid"/>
                  <a:miter lim="400000"/>
                </a:ln>
                <a:solidFill>
                  <a:schemeClr val="accent1">
                    <a:lumOff val="-13575"/>
                  </a:schemeClr>
                </a:solidFill>
                <a:latin typeface="Helvetica"/>
                <a:ea typeface="Helvetica"/>
                <a:cs typeface="Helvetica"/>
                <a:sym typeface="Helvetica"/>
              </a:defRPr>
            </a:lvl1pPr>
          </a:lstStyle>
          <a:p>
            <a:pPr/>
            <a:r>
              <a:t>Short Description of Lockheed P-3 Aircraft and it’s Relationship with Moffett Field</a:t>
            </a:r>
          </a:p>
        </p:txBody>
      </p:sp>
      <p:pic>
        <p:nvPicPr>
          <p:cNvPr id="154" name="P3MoffS1_SplshScrn audio.m4a" descr="P3MoffS1_SplshScrn audio.m4a"/>
          <p:cNvPicPr>
            <a:picLocks noChangeAspect="0"/>
          </p:cNvPicPr>
          <p:nvPr>
            <a:audioFile r:link="rId3"/>
            <p:extLst>
              <p:ext uri="{DAA4B4D4-6D71-4841-9C94-3DE7FCFB9230}">
                <p14:media xmlns:p14="http://schemas.microsoft.com/office/powerpoint/2010/main" r:embed="rId4"/>
              </p:ext>
            </p:extLst>
          </p:nvPr>
        </p:nvPicPr>
        <p:blipFill>
          <a:blip r:embed="rId5">
            <a:extLst/>
          </a:blip>
          <a:stretch>
            <a:fillRect/>
          </a:stretch>
        </p:blipFill>
        <p:spPr>
          <a:xfrm>
            <a:off x="251254" y="6346085"/>
            <a:ext cx="571501" cy="571501"/>
          </a:xfrm>
          <a:prstGeom prst="rect">
            <a:avLst/>
          </a:prstGeom>
          <a:ln w="12700">
            <a:miter lim="400000"/>
          </a:ln>
        </p:spPr>
      </p:pic>
    </p:spTree>
  </p:cSld>
  <p:clrMapOvr>
    <a:masterClrMapping/>
  </p:clrMapOvr>
  <p:transition xmlns:p14="http://schemas.microsoft.com/office/powerpoint/2010/main" spd="med" advClick="0" advTm="9000"/>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6837" fill="hold"/>
                                        <p:tgtEl>
                                          <p:spTgt spid="154"/>
                                        </p:tgtEl>
                                      </p:cBhvr>
                                    </p:cmd>
                                  </p:childTnLst>
                                </p:cTn>
                              </p:par>
                            </p:childTnLst>
                          </p:cTn>
                        </p:par>
                      </p:childTnLst>
                    </p:cTn>
                  </p:par>
                </p:childTnLst>
              </p:cTn>
              <p:prevCondLst>
                <p:cond evt="onPrev">
                  <p:tgtEl>
                    <p:sldTgt/>
                  </p:tgtEl>
                </p:cond>
              </p:prevCondLst>
              <p:nextCondLst>
                <p:cond evt="onNext">
                  <p:tgtEl>
                    <p:sldTgt/>
                  </p:tgtEl>
                </p:cond>
              </p:nextCondLst>
            </p:seq>
            <p:audio isNarration="0">
              <p:cMediaNode mute="0" showWhenStopped="0" numSld="1" vol="100000">
                <p:cTn id="7" fill="hold" display="0">
                  <p:stCondLst>
                    <p:cond delay="indefinite"/>
                  </p:stCondLst>
                </p:cTn>
                <p:tgtEl>
                  <p:spTgt spid="15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6" name="Slide Number"/>
          <p:cNvSpPr txBox="1"/>
          <p:nvPr>
            <p:ph type="sldNum" sz="quarter" idx="2"/>
          </p:nvPr>
        </p:nvSpPr>
        <p:spPr>
          <a:xfrm>
            <a:off x="12065050" y="12812529"/>
            <a:ext cx="241403" cy="3746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57" name="Soviet_Submarine_Golf_II_class pd.jpg" descr="Soviet_Submarine_Golf_II_class pd.jpg"/>
          <p:cNvPicPr>
            <a:picLocks noChangeAspect="1"/>
          </p:cNvPicPr>
          <p:nvPr/>
        </p:nvPicPr>
        <p:blipFill>
          <a:blip r:embed="rId2">
            <a:extLst/>
          </a:blip>
          <a:srcRect l="318" t="125" r="318" b="125"/>
          <a:stretch>
            <a:fillRect/>
          </a:stretch>
        </p:blipFill>
        <p:spPr>
          <a:xfrm>
            <a:off x="618371" y="386732"/>
            <a:ext cx="7849511" cy="4449601"/>
          </a:xfrm>
          <a:prstGeom prst="rect">
            <a:avLst/>
          </a:prstGeom>
          <a:ln w="12700">
            <a:miter lim="400000"/>
          </a:ln>
        </p:spPr>
      </p:pic>
      <p:pic>
        <p:nvPicPr>
          <p:cNvPr id="158" name="Soviet Submarine_Echo_II_class pd.jpg" descr="Soviet Submarine_Echo_II_class pd.jpg"/>
          <p:cNvPicPr>
            <a:picLocks noChangeAspect="1"/>
          </p:cNvPicPr>
          <p:nvPr/>
        </p:nvPicPr>
        <p:blipFill>
          <a:blip r:embed="rId3">
            <a:extLst/>
          </a:blip>
          <a:srcRect l="0" t="0" r="0" b="0"/>
          <a:stretch>
            <a:fillRect/>
          </a:stretch>
        </p:blipFill>
        <p:spPr>
          <a:xfrm>
            <a:off x="8491140" y="392288"/>
            <a:ext cx="7401823" cy="4438627"/>
          </a:xfrm>
          <a:prstGeom prst="rect">
            <a:avLst/>
          </a:prstGeom>
          <a:ln w="12700">
            <a:miter lim="400000"/>
          </a:ln>
        </p:spPr>
      </p:pic>
      <p:pic>
        <p:nvPicPr>
          <p:cNvPr id="159" name="Submarine_Yankee_I_class pd.jpg" descr="Submarine_Yankee_I_class pd.jpg"/>
          <p:cNvPicPr>
            <a:picLocks noChangeAspect="1"/>
          </p:cNvPicPr>
          <p:nvPr/>
        </p:nvPicPr>
        <p:blipFill>
          <a:blip r:embed="rId4">
            <a:extLst/>
          </a:blip>
          <a:srcRect l="0" t="4041" r="0" b="4041"/>
          <a:stretch>
            <a:fillRect/>
          </a:stretch>
        </p:blipFill>
        <p:spPr>
          <a:xfrm>
            <a:off x="15916234" y="386732"/>
            <a:ext cx="7849511" cy="4449601"/>
          </a:xfrm>
          <a:prstGeom prst="rect">
            <a:avLst/>
          </a:prstGeom>
          <a:ln w="12700">
            <a:miter lim="400000"/>
          </a:ln>
        </p:spPr>
      </p:pic>
      <p:sp>
        <p:nvSpPr>
          <p:cNvPr id="160" name="In the late 1950s, the increasing range capability of missiles launched from Soviet submarines posed a significant and growing threat to the US mainland and other US interests around the globe."/>
          <p:cNvSpPr txBox="1"/>
          <p:nvPr/>
        </p:nvSpPr>
        <p:spPr>
          <a:xfrm>
            <a:off x="2641703" y="10467926"/>
            <a:ext cx="19100593" cy="23114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12700">
              <a:tabLst>
                <a:tab pos="457200" algn="l"/>
                <a:tab pos="914400" algn="l"/>
                <a:tab pos="1371600" algn="l"/>
                <a:tab pos="1828800" algn="l"/>
                <a:tab pos="2286000" algn="l"/>
                <a:tab pos="2743200" algn="l"/>
                <a:tab pos="3200400" algn="l"/>
                <a:tab pos="3657600" algn="l"/>
                <a:tab pos="4114800" algn="l"/>
                <a:tab pos="4572000" algn="l"/>
                <a:tab pos="5029200" algn="l"/>
                <a:tab pos="5486400" algn="l"/>
              </a:tabLst>
              <a:defRPr sz="4800">
                <a:solidFill>
                  <a:srgbClr val="000000"/>
                </a:solidFill>
                <a:latin typeface="Helvetica"/>
                <a:ea typeface="Helvetica"/>
                <a:cs typeface="Helvetica"/>
                <a:sym typeface="Helvetica"/>
              </a:defRPr>
            </a:lvl1pPr>
          </a:lstStyle>
          <a:p>
            <a:pPr/>
            <a:r>
              <a:t>In the late 1950s, the increasing range capability of missiles launched from Soviet submarines posed a significant and growing threat to the US mainland and other US interests around the globe.</a:t>
            </a:r>
          </a:p>
        </p:txBody>
      </p:sp>
      <p:sp>
        <p:nvSpPr>
          <p:cNvPr id="161" name="Soviet Echo Class"/>
          <p:cNvSpPr txBox="1"/>
          <p:nvPr/>
        </p:nvSpPr>
        <p:spPr>
          <a:xfrm>
            <a:off x="2705137" y="4928200"/>
            <a:ext cx="2586534" cy="46136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000000"/>
                </a:solidFill>
              </a:defRPr>
            </a:lvl1pPr>
          </a:lstStyle>
          <a:p>
            <a:pPr/>
            <a:r>
              <a:t>Soviet Echo Class</a:t>
            </a:r>
          </a:p>
        </p:txBody>
      </p:sp>
      <p:sp>
        <p:nvSpPr>
          <p:cNvPr id="162" name="Soviet Golf Class"/>
          <p:cNvSpPr txBox="1"/>
          <p:nvPr/>
        </p:nvSpPr>
        <p:spPr>
          <a:xfrm>
            <a:off x="10963808" y="4928200"/>
            <a:ext cx="2456384" cy="46136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000000"/>
                </a:solidFill>
              </a:defRPr>
            </a:lvl1pPr>
          </a:lstStyle>
          <a:p>
            <a:pPr/>
            <a:r>
              <a:t>Soviet Golf Class</a:t>
            </a:r>
          </a:p>
        </p:txBody>
      </p:sp>
      <p:sp>
        <p:nvSpPr>
          <p:cNvPr id="163" name="Soviet Yankee Class"/>
          <p:cNvSpPr txBox="1"/>
          <p:nvPr/>
        </p:nvSpPr>
        <p:spPr>
          <a:xfrm>
            <a:off x="18400751" y="4928200"/>
            <a:ext cx="2880361" cy="46136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000000"/>
                </a:solidFill>
              </a:defRPr>
            </a:lvl1pPr>
          </a:lstStyle>
          <a:p>
            <a:pPr/>
            <a:r>
              <a:t>Soviet Yankee Class</a:t>
            </a:r>
          </a:p>
        </p:txBody>
      </p:sp>
      <p:pic>
        <p:nvPicPr>
          <p:cNvPr id="164" name="Trident_II_missile_image pd.jpg" descr="Trident_II_missile_image pd.jpg"/>
          <p:cNvPicPr>
            <a:picLocks noChangeAspect="1"/>
          </p:cNvPicPr>
          <p:nvPr/>
        </p:nvPicPr>
        <p:blipFill>
          <a:blip r:embed="rId5">
            <a:extLst/>
          </a:blip>
          <a:srcRect l="0" t="20533" r="0" b="0"/>
          <a:stretch>
            <a:fillRect/>
          </a:stretch>
        </p:blipFill>
        <p:spPr>
          <a:xfrm>
            <a:off x="9871868" y="5678465"/>
            <a:ext cx="4640094" cy="4449677"/>
          </a:xfrm>
          <a:prstGeom prst="rect">
            <a:avLst/>
          </a:prstGeom>
          <a:ln w="12700">
            <a:miter lim="400000"/>
          </a:ln>
        </p:spPr>
      </p:pic>
      <p:pic>
        <p:nvPicPr>
          <p:cNvPr id="165" name="P3MoffS2.m4a" descr="P3MoffS2.m4a"/>
          <p:cNvPicPr>
            <a:picLocks noChangeAspect="0"/>
          </p:cNvPicPr>
          <p:nvPr>
            <a:audioFile r:link="rId6"/>
            <p:extLst>
              <p:ext uri="{DAA4B4D4-6D71-4841-9C94-3DE7FCFB9230}">
                <p14:media xmlns:p14="http://schemas.microsoft.com/office/powerpoint/2010/main" r:embed="rId7"/>
              </p:ext>
            </p:extLst>
          </p:nvPr>
        </p:nvPicPr>
        <p:blipFill>
          <a:blip r:embed="rId8">
            <a:extLst/>
          </a:blip>
          <a:stretch>
            <a:fillRect/>
          </a:stretch>
        </p:blipFill>
        <p:spPr>
          <a:xfrm>
            <a:off x="529190" y="11091098"/>
            <a:ext cx="571501" cy="571501"/>
          </a:xfrm>
          <a:prstGeom prst="rect">
            <a:avLst/>
          </a:prstGeom>
          <a:ln w="12700">
            <a:miter lim="400000"/>
          </a:ln>
        </p:spPr>
      </p:pic>
    </p:spTree>
  </p:cSld>
  <p:clrMapOvr>
    <a:masterClrMapping/>
  </p:clrMapOvr>
  <p:transition xmlns:p14="http://schemas.microsoft.com/office/powerpoint/2010/main" spd="med" advClick="0" advTm="12000"/>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10842" fill="hold"/>
                                        <p:tgtEl>
                                          <p:spTgt spid="165"/>
                                        </p:tgtEl>
                                      </p:cBhvr>
                                    </p:cmd>
                                  </p:childTnLst>
                                </p:cTn>
                              </p:par>
                            </p:childTnLst>
                          </p:cTn>
                        </p:par>
                      </p:childTnLst>
                    </p:cTn>
                  </p:par>
                </p:childTnLst>
              </p:cTn>
              <p:prevCondLst>
                <p:cond evt="onPrev">
                  <p:tgtEl>
                    <p:sldTgt/>
                  </p:tgtEl>
                </p:cond>
              </p:prevCondLst>
              <p:nextCondLst>
                <p:cond evt="onNext">
                  <p:tgtEl>
                    <p:sldTgt/>
                  </p:tgtEl>
                </p:cond>
              </p:nextCondLst>
            </p:seq>
            <p:audio isNarration="0">
              <p:cMediaNode mute="0" showWhenStopped="0" numSld="1" vol="100000">
                <p:cTn id="7" fill="hold" display="0">
                  <p:stCondLst>
                    <p:cond delay="indefinite"/>
                  </p:stCondLst>
                </p:cTn>
                <p:tgtEl>
                  <p:spTgt spid="16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7" name="Slide Number"/>
          <p:cNvSpPr txBox="1"/>
          <p:nvPr>
            <p:ph type="sldNum" sz="quarter" idx="2"/>
          </p:nvPr>
        </p:nvSpPr>
        <p:spPr>
          <a:xfrm>
            <a:off x="12065050" y="13080999"/>
            <a:ext cx="241403" cy="3746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68" name="The US Navy needed much greater range, endurance, and pressurized all-weather capability over its aging piston-engined Anti Submarine Warfare (ASW) aircraft, then comprised of the P-5M flying boat and P-2V land aircraft."/>
          <p:cNvSpPr txBox="1"/>
          <p:nvPr/>
        </p:nvSpPr>
        <p:spPr>
          <a:xfrm>
            <a:off x="1611180" y="10282127"/>
            <a:ext cx="21161639" cy="23114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12700">
              <a:tabLst>
                <a:tab pos="457200" algn="l"/>
                <a:tab pos="914400" algn="l"/>
                <a:tab pos="1371600" algn="l"/>
                <a:tab pos="1828800" algn="l"/>
                <a:tab pos="2286000" algn="l"/>
                <a:tab pos="2743200" algn="l"/>
                <a:tab pos="3200400" algn="l"/>
                <a:tab pos="3657600" algn="l"/>
                <a:tab pos="4114800" algn="l"/>
                <a:tab pos="4572000" algn="l"/>
                <a:tab pos="5029200" algn="l"/>
                <a:tab pos="5486400" algn="l"/>
              </a:tabLst>
              <a:defRPr sz="4800">
                <a:solidFill>
                  <a:srgbClr val="000000"/>
                </a:solidFill>
                <a:latin typeface="Helvetica"/>
                <a:ea typeface="Helvetica"/>
                <a:cs typeface="Helvetica"/>
                <a:sym typeface="Helvetica"/>
              </a:defRPr>
            </a:lvl1pPr>
          </a:lstStyle>
          <a:p>
            <a:pPr/>
            <a:r>
              <a:t>The US Navy needed much greater range, endurance, and pressurized all-weather capability over its aging piston-engined Anti Submarine Warfare (ASW) aircraft, then comprised of the P-5M flying boat and P-2V land aircraft. </a:t>
            </a:r>
          </a:p>
        </p:txBody>
      </p:sp>
      <p:pic>
        <p:nvPicPr>
          <p:cNvPr id="169" name="Martin_P5M-2_Marlin_from_VP-40_in_flight_c1960.jpg" descr="Martin_P5M-2_Marlin_from_VP-40_in_flight_c1960.jpg"/>
          <p:cNvPicPr>
            <a:picLocks noChangeAspect="1"/>
          </p:cNvPicPr>
          <p:nvPr/>
        </p:nvPicPr>
        <p:blipFill>
          <a:blip r:embed="rId2">
            <a:extLst/>
          </a:blip>
          <a:srcRect l="0" t="62" r="0" b="62"/>
          <a:stretch>
            <a:fillRect/>
          </a:stretch>
        </p:blipFill>
        <p:spPr>
          <a:xfrm>
            <a:off x="805141" y="677115"/>
            <a:ext cx="11329042" cy="8391878"/>
          </a:xfrm>
          <a:prstGeom prst="rect">
            <a:avLst/>
          </a:prstGeom>
          <a:ln w="12700">
            <a:miter lim="400000"/>
          </a:ln>
        </p:spPr>
      </p:pic>
      <p:pic>
        <p:nvPicPr>
          <p:cNvPr id="170" name="P-2H_VP-56_1963 pd.jpg" descr="P-2H_VP-56_1963 pd.jpg"/>
          <p:cNvPicPr>
            <a:picLocks noChangeAspect="1"/>
          </p:cNvPicPr>
          <p:nvPr/>
        </p:nvPicPr>
        <p:blipFill>
          <a:blip r:embed="rId3">
            <a:extLst/>
          </a:blip>
          <a:srcRect l="54" t="0" r="293" b="0"/>
          <a:stretch>
            <a:fillRect/>
          </a:stretch>
        </p:blipFill>
        <p:spPr>
          <a:xfrm>
            <a:off x="12984897" y="695005"/>
            <a:ext cx="10598492" cy="8391923"/>
          </a:xfrm>
          <a:prstGeom prst="rect">
            <a:avLst/>
          </a:prstGeom>
          <a:ln w="12700">
            <a:miter lim="400000"/>
          </a:ln>
        </p:spPr>
      </p:pic>
      <p:sp>
        <p:nvSpPr>
          <p:cNvPr id="171" name="Martin P-5M"/>
          <p:cNvSpPr txBox="1"/>
          <p:nvPr/>
        </p:nvSpPr>
        <p:spPr>
          <a:xfrm>
            <a:off x="5279544" y="9221834"/>
            <a:ext cx="2380387" cy="57282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200">
                <a:solidFill>
                  <a:srgbClr val="000000"/>
                </a:solidFill>
              </a:defRPr>
            </a:lvl1pPr>
          </a:lstStyle>
          <a:p>
            <a:pPr/>
            <a:r>
              <a:t>Martin P-5M</a:t>
            </a:r>
          </a:p>
        </p:txBody>
      </p:sp>
      <p:sp>
        <p:nvSpPr>
          <p:cNvPr id="172" name="Lockheed P-2V"/>
          <p:cNvSpPr txBox="1"/>
          <p:nvPr/>
        </p:nvSpPr>
        <p:spPr>
          <a:xfrm>
            <a:off x="16826769" y="9221834"/>
            <a:ext cx="2914803"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200">
                <a:solidFill>
                  <a:srgbClr val="000000"/>
                </a:solidFill>
              </a:defRPr>
            </a:lvl1pPr>
          </a:lstStyle>
          <a:p>
            <a:pPr/>
            <a:r>
              <a:t>Lockheed P-2V</a:t>
            </a:r>
          </a:p>
        </p:txBody>
      </p:sp>
      <p:pic>
        <p:nvPicPr>
          <p:cNvPr id="173" name="P3MoffS3.m4a" descr="P3MoffS3.m4a"/>
          <p:cNvPicPr>
            <a:picLocks noChangeAspect="0"/>
          </p:cNvPicPr>
          <p:nvPr>
            <a:audioFile r:link="rId4"/>
            <p:extLst>
              <p:ext uri="{DAA4B4D4-6D71-4841-9C94-3DE7FCFB9230}">
                <p14:media xmlns:p14="http://schemas.microsoft.com/office/powerpoint/2010/main" r:embed="rId5"/>
              </p:ext>
            </p:extLst>
          </p:nvPr>
        </p:nvPicPr>
        <p:blipFill>
          <a:blip r:embed="rId6">
            <a:extLst/>
          </a:blip>
          <a:stretch>
            <a:fillRect/>
          </a:stretch>
        </p:blipFill>
        <p:spPr>
          <a:xfrm>
            <a:off x="126627" y="10884915"/>
            <a:ext cx="571501" cy="571501"/>
          </a:xfrm>
          <a:prstGeom prst="rect">
            <a:avLst/>
          </a:prstGeom>
          <a:ln w="12700">
            <a:miter lim="400000"/>
          </a:ln>
        </p:spPr>
      </p:pic>
    </p:spTree>
  </p:cSld>
  <p:clrMapOvr>
    <a:masterClrMapping/>
  </p:clrMapOvr>
  <p:transition xmlns:p14="http://schemas.microsoft.com/office/powerpoint/2010/main" spd="med" advClick="0" advTm="15000"/>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14672" fill="hold"/>
                                        <p:tgtEl>
                                          <p:spTgt spid="173"/>
                                        </p:tgtEl>
                                      </p:cBhvr>
                                    </p:cmd>
                                  </p:childTnLst>
                                </p:cTn>
                              </p:par>
                            </p:childTnLst>
                          </p:cTn>
                        </p:par>
                      </p:childTnLst>
                    </p:cTn>
                  </p:par>
                </p:childTnLst>
              </p:cTn>
              <p:prevCondLst>
                <p:cond evt="onPrev">
                  <p:tgtEl>
                    <p:sldTgt/>
                  </p:tgtEl>
                </p:cond>
              </p:prevCondLst>
              <p:nextCondLst>
                <p:cond evt="onNext">
                  <p:tgtEl>
                    <p:sldTgt/>
                  </p:tgtEl>
                </p:cond>
              </p:nextCondLst>
            </p:seq>
            <p:audio isNarration="0">
              <p:cMediaNode mute="0" showWhenStopped="0" numSld="1" vol="100000">
                <p:cTn id="7" fill="hold" display="0">
                  <p:stCondLst>
                    <p:cond delay="indefinite"/>
                  </p:stCondLst>
                </p:cTn>
                <p:tgtEl>
                  <p:spTgt spid="17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5" name="Slide Number"/>
          <p:cNvSpPr txBox="1"/>
          <p:nvPr>
            <p:ph type="sldNum" sz="quarter" idx="2"/>
          </p:nvPr>
        </p:nvSpPr>
        <p:spPr>
          <a:xfrm>
            <a:off x="12065050" y="13085233"/>
            <a:ext cx="241403" cy="3746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76" name="Reqs Docs Image.jpg" descr="Reqs Docs Image.jpg"/>
          <p:cNvPicPr>
            <a:picLocks noChangeAspect="1"/>
          </p:cNvPicPr>
          <p:nvPr/>
        </p:nvPicPr>
        <p:blipFill>
          <a:blip r:embed="rId2">
            <a:extLst/>
          </a:blip>
          <a:stretch>
            <a:fillRect/>
          </a:stretch>
        </p:blipFill>
        <p:spPr>
          <a:xfrm>
            <a:off x="7709610" y="626148"/>
            <a:ext cx="8964780" cy="8764770"/>
          </a:xfrm>
          <a:prstGeom prst="rect">
            <a:avLst/>
          </a:prstGeom>
          <a:ln w="12700">
            <a:miter lim="400000"/>
          </a:ln>
        </p:spPr>
      </p:pic>
      <p:sp>
        <p:nvSpPr>
          <p:cNvPr id="177" name="This led the Navy to establish requirements for a new land-based, multi-mission maritime patrol aircraft.  Budget and schedule expediency required that an off-the-shelf airframe be adapted."/>
          <p:cNvSpPr txBox="1"/>
          <p:nvPr/>
        </p:nvSpPr>
        <p:spPr>
          <a:xfrm>
            <a:off x="1611180" y="10082375"/>
            <a:ext cx="21161639" cy="23114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12700">
              <a:tabLst>
                <a:tab pos="457200" algn="l"/>
                <a:tab pos="914400" algn="l"/>
                <a:tab pos="1371600" algn="l"/>
                <a:tab pos="1828800" algn="l"/>
                <a:tab pos="2286000" algn="l"/>
                <a:tab pos="2743200" algn="l"/>
                <a:tab pos="3200400" algn="l"/>
                <a:tab pos="3657600" algn="l"/>
                <a:tab pos="4114800" algn="l"/>
                <a:tab pos="4572000" algn="l"/>
                <a:tab pos="5029200" algn="l"/>
                <a:tab pos="5486400" algn="l"/>
              </a:tabLst>
              <a:defRPr sz="4800">
                <a:solidFill>
                  <a:srgbClr val="000000"/>
                </a:solidFill>
                <a:latin typeface="Helvetica"/>
                <a:ea typeface="Helvetica"/>
                <a:cs typeface="Helvetica"/>
                <a:sym typeface="Helvetica"/>
              </a:defRPr>
            </a:lvl1pPr>
          </a:lstStyle>
          <a:p>
            <a:pPr/>
            <a:r>
              <a:t>This led the Navy to establish requirements for a new land-based, multi-mission maritime patrol aircraft.  Budget and schedule expediency required that an off-the-shelf airframe be adapted.</a:t>
            </a:r>
          </a:p>
        </p:txBody>
      </p:sp>
      <p:pic>
        <p:nvPicPr>
          <p:cNvPr id="178" name="P3MoffS4.m4a" descr="P3MoffS4.m4a"/>
          <p:cNvPicPr>
            <a:picLocks noChangeAspect="0"/>
          </p:cNvPicPr>
          <p:nvPr>
            <a:audioFile r:link="rId3"/>
            <p:extLst>
              <p:ext uri="{DAA4B4D4-6D71-4841-9C94-3DE7FCFB9230}">
                <p14:media xmlns:p14="http://schemas.microsoft.com/office/powerpoint/2010/main" r:embed="rId4"/>
              </p:ext>
            </p:extLst>
          </p:nvPr>
        </p:nvPicPr>
        <p:blipFill>
          <a:blip r:embed="rId5">
            <a:extLst/>
          </a:blip>
          <a:stretch>
            <a:fillRect/>
          </a:stretch>
        </p:blipFill>
        <p:spPr>
          <a:xfrm>
            <a:off x="151086" y="10662060"/>
            <a:ext cx="571501" cy="571501"/>
          </a:xfrm>
          <a:prstGeom prst="rect">
            <a:avLst/>
          </a:prstGeom>
          <a:ln w="12700">
            <a:miter lim="400000"/>
          </a:ln>
        </p:spPr>
      </p:pic>
    </p:spTree>
  </p:cSld>
  <p:clrMapOvr>
    <a:masterClrMapping/>
  </p:clrMapOvr>
  <p:transition xmlns:p14="http://schemas.microsoft.com/office/powerpoint/2010/main" spd="med" advClick="0" advTm="11000"/>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10569" fill="hold"/>
                                        <p:tgtEl>
                                          <p:spTgt spid="178"/>
                                        </p:tgtEl>
                                      </p:cBhvr>
                                    </p:cmd>
                                  </p:childTnLst>
                                </p:cTn>
                              </p:par>
                            </p:childTnLst>
                          </p:cTn>
                        </p:par>
                      </p:childTnLst>
                    </p:cTn>
                  </p:par>
                </p:childTnLst>
              </p:cTn>
              <p:prevCondLst>
                <p:cond evt="onPrev">
                  <p:tgtEl>
                    <p:sldTgt/>
                  </p:tgtEl>
                </p:cond>
              </p:prevCondLst>
              <p:nextCondLst>
                <p:cond evt="onNext">
                  <p:tgtEl>
                    <p:sldTgt/>
                  </p:tgtEl>
                </p:cond>
              </p:nextCondLst>
            </p:seq>
            <p:audio isNarration="0">
              <p:cMediaNode mute="0" showWhenStopped="0" numSld="1" vol="100000">
                <p:cTn id="7" fill="hold" display="0">
                  <p:stCondLst>
                    <p:cond delay="indefinite"/>
                  </p:stCondLst>
                </p:cTn>
                <p:tgtEl>
                  <p:spTgt spid="178"/>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0" name="Slide Number"/>
          <p:cNvSpPr txBox="1"/>
          <p:nvPr>
            <p:ph type="sldNum" sz="quarter" idx="2"/>
          </p:nvPr>
        </p:nvSpPr>
        <p:spPr>
          <a:xfrm>
            <a:off x="12065050" y="13085233"/>
            <a:ext cx="241403" cy="3746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81" name="AA Lockheed_L-188_Electra_N6101A_54641216 pd.jpg" descr="AA Lockheed_L-188_Electra_N6101A_54641216 pd.jpg"/>
          <p:cNvPicPr>
            <a:picLocks noChangeAspect="1"/>
          </p:cNvPicPr>
          <p:nvPr/>
        </p:nvPicPr>
        <p:blipFill>
          <a:blip r:embed="rId2">
            <a:extLst/>
          </a:blip>
          <a:stretch>
            <a:fillRect/>
          </a:stretch>
        </p:blipFill>
        <p:spPr>
          <a:xfrm>
            <a:off x="6234996" y="830254"/>
            <a:ext cx="11430001" cy="8877301"/>
          </a:xfrm>
          <a:prstGeom prst="rect">
            <a:avLst/>
          </a:prstGeom>
          <a:ln w="12700">
            <a:miter lim="400000"/>
          </a:ln>
        </p:spPr>
      </p:pic>
      <p:sp>
        <p:nvSpPr>
          <p:cNvPr id="182" name="Lockheed proposed modifying its turboprop Electra airliner, and won the competition."/>
          <p:cNvSpPr txBox="1"/>
          <p:nvPr/>
        </p:nvSpPr>
        <p:spPr>
          <a:xfrm>
            <a:off x="5867451" y="10608994"/>
            <a:ext cx="12165091" cy="1574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12700">
              <a:tabLst>
                <a:tab pos="457200" algn="l"/>
                <a:tab pos="914400" algn="l"/>
                <a:tab pos="1371600" algn="l"/>
                <a:tab pos="1828800" algn="l"/>
                <a:tab pos="2286000" algn="l"/>
                <a:tab pos="2743200" algn="l"/>
                <a:tab pos="3200400" algn="l"/>
                <a:tab pos="3657600" algn="l"/>
                <a:tab pos="4114800" algn="l"/>
                <a:tab pos="4572000" algn="l"/>
                <a:tab pos="5029200" algn="l"/>
                <a:tab pos="5486400" algn="l"/>
              </a:tabLst>
              <a:defRPr sz="4800">
                <a:solidFill>
                  <a:srgbClr val="000000"/>
                </a:solidFill>
                <a:latin typeface="Helvetica"/>
                <a:ea typeface="Helvetica"/>
                <a:cs typeface="Helvetica"/>
                <a:sym typeface="Helvetica"/>
              </a:defRPr>
            </a:lvl1pPr>
          </a:lstStyle>
          <a:p>
            <a:pPr/>
            <a:r>
              <a:t>Lockheed proposed modifying its turboprop Electra airliner, and won the competition. </a:t>
            </a:r>
          </a:p>
        </p:txBody>
      </p:sp>
      <p:pic>
        <p:nvPicPr>
          <p:cNvPr id="183" name="P3MoffS5.m4a" descr="P3MoffS5.m4a"/>
          <p:cNvPicPr>
            <a:picLocks noChangeAspect="0"/>
          </p:cNvPicPr>
          <p:nvPr>
            <a:audioFile r:link="rId3"/>
            <p:extLst>
              <p:ext uri="{DAA4B4D4-6D71-4841-9C94-3DE7FCFB9230}">
                <p14:media xmlns:p14="http://schemas.microsoft.com/office/powerpoint/2010/main" r:embed="rId4"/>
              </p:ext>
            </p:extLst>
          </p:nvPr>
        </p:nvPicPr>
        <p:blipFill>
          <a:blip r:embed="rId5">
            <a:extLst/>
          </a:blip>
          <a:stretch>
            <a:fillRect/>
          </a:stretch>
        </p:blipFill>
        <p:spPr>
          <a:xfrm>
            <a:off x="686456" y="10844103"/>
            <a:ext cx="571501" cy="571501"/>
          </a:xfrm>
          <a:prstGeom prst="rect">
            <a:avLst/>
          </a:prstGeom>
          <a:ln w="12700">
            <a:miter lim="400000"/>
          </a:ln>
        </p:spPr>
      </p:pic>
    </p:spTree>
  </p:cSld>
  <p:clrMapOvr>
    <a:masterClrMapping/>
  </p:clrMapOvr>
  <p:transition xmlns:p14="http://schemas.microsoft.com/office/powerpoint/2010/main" spd="med" advClick="0" advTm="5000"/>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4898" fill="hold"/>
                                        <p:tgtEl>
                                          <p:spTgt spid="183"/>
                                        </p:tgtEl>
                                      </p:cBhvr>
                                    </p:cmd>
                                  </p:childTnLst>
                                </p:cTn>
                              </p:par>
                            </p:childTnLst>
                          </p:cTn>
                        </p:par>
                      </p:childTnLst>
                    </p:cTn>
                  </p:par>
                </p:childTnLst>
              </p:cTn>
              <p:prevCondLst>
                <p:cond evt="onPrev">
                  <p:tgtEl>
                    <p:sldTgt/>
                  </p:tgtEl>
                </p:cond>
              </p:prevCondLst>
              <p:nextCondLst>
                <p:cond evt="onNext">
                  <p:tgtEl>
                    <p:sldTgt/>
                  </p:tgtEl>
                </p:cond>
              </p:nextCondLst>
            </p:seq>
            <p:audio isNarration="0">
              <p:cMediaNode mute="0" showWhenStopped="0" numSld="1" vol="100000">
                <p:cTn id="7" fill="hold" display="0">
                  <p:stCondLst>
                    <p:cond delay="indefinite"/>
                  </p:stCondLst>
                </p:cTn>
                <p:tgtEl>
                  <p:spTgt spid="18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5" name="Slide Number"/>
          <p:cNvSpPr txBox="1"/>
          <p:nvPr>
            <p:ph type="sldNum" sz="quarter" idx="2"/>
          </p:nvPr>
        </p:nvSpPr>
        <p:spPr>
          <a:xfrm>
            <a:off x="12065050" y="13080999"/>
            <a:ext cx="241403" cy="3746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86" name="Electra P3 collage pd.jpg" descr="Electra P3 collage pd.jpg"/>
          <p:cNvPicPr>
            <a:picLocks noChangeAspect="1"/>
          </p:cNvPicPr>
          <p:nvPr/>
        </p:nvPicPr>
        <p:blipFill>
          <a:blip r:embed="rId2">
            <a:extLst/>
          </a:blip>
          <a:stretch>
            <a:fillRect/>
          </a:stretch>
        </p:blipFill>
        <p:spPr>
          <a:xfrm>
            <a:off x="6052144" y="548131"/>
            <a:ext cx="12279712" cy="8399323"/>
          </a:xfrm>
          <a:prstGeom prst="rect">
            <a:avLst/>
          </a:prstGeom>
          <a:ln w="12700">
            <a:miter lim="400000"/>
          </a:ln>
        </p:spPr>
      </p:pic>
      <p:sp>
        <p:nvSpPr>
          <p:cNvPr id="187" name="The most obvious changes to the Lockheed Electra to create the Navy’s P-3 Orion were:"/>
          <p:cNvSpPr txBox="1"/>
          <p:nvPr/>
        </p:nvSpPr>
        <p:spPr>
          <a:xfrm>
            <a:off x="3302880" y="10226826"/>
            <a:ext cx="17778239" cy="1574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12700">
              <a:tabLst>
                <a:tab pos="457200" algn="l"/>
                <a:tab pos="914400" algn="l"/>
                <a:tab pos="1371600" algn="l"/>
                <a:tab pos="1828800" algn="l"/>
                <a:tab pos="2286000" algn="l"/>
                <a:tab pos="2743200" algn="l"/>
                <a:tab pos="3200400" algn="l"/>
                <a:tab pos="3657600" algn="l"/>
                <a:tab pos="4114800" algn="l"/>
                <a:tab pos="4572000" algn="l"/>
                <a:tab pos="5029200" algn="l"/>
                <a:tab pos="5486400" algn="l"/>
              </a:tabLst>
              <a:defRPr sz="4800">
                <a:solidFill>
                  <a:srgbClr val="000000"/>
                </a:solidFill>
                <a:latin typeface="Helvetica"/>
                <a:ea typeface="Helvetica"/>
                <a:cs typeface="Helvetica"/>
                <a:sym typeface="Helvetica"/>
              </a:defRPr>
            </a:lvl1pPr>
          </a:lstStyle>
          <a:p>
            <a:pPr/>
            <a:r>
              <a:t>The most obvious changes to the Lockheed Electra to create the Navy’s P-3 Orion were: </a:t>
            </a:r>
          </a:p>
        </p:txBody>
      </p:sp>
      <p:pic>
        <p:nvPicPr>
          <p:cNvPr id="188" name="P3MoffS6_The most obvious changes.m4a" descr="P3MoffS6_The most obvious changes.m4a"/>
          <p:cNvPicPr>
            <a:picLocks noChangeAspect="0"/>
          </p:cNvPicPr>
          <p:nvPr>
            <a:audioFile r:link="rId3"/>
            <p:extLst>
              <p:ext uri="{DAA4B4D4-6D71-4841-9C94-3DE7FCFB9230}">
                <p14:media xmlns:p14="http://schemas.microsoft.com/office/powerpoint/2010/main" r:embed="rId4"/>
              </p:ext>
            </p:extLst>
          </p:nvPr>
        </p:nvPicPr>
        <p:blipFill>
          <a:blip r:embed="rId5">
            <a:extLst/>
          </a:blip>
          <a:stretch>
            <a:fillRect/>
          </a:stretch>
        </p:blipFill>
        <p:spPr>
          <a:xfrm>
            <a:off x="716646" y="10443676"/>
            <a:ext cx="571501" cy="571501"/>
          </a:xfrm>
          <a:prstGeom prst="rect">
            <a:avLst/>
          </a:prstGeom>
          <a:ln w="12700">
            <a:miter lim="400000"/>
          </a:ln>
        </p:spPr>
      </p:pic>
    </p:spTree>
  </p:cSld>
  <p:clrMapOvr>
    <a:masterClrMapping/>
  </p:clrMapOvr>
  <p:transition xmlns:p14="http://schemas.microsoft.com/office/powerpoint/2010/main" spd="med" advClick="0" advTm="5000"/>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4868" fill="hold"/>
                                        <p:tgtEl>
                                          <p:spTgt spid="188"/>
                                        </p:tgtEl>
                                      </p:cBhvr>
                                    </p:cmd>
                                  </p:childTnLst>
                                </p:cTn>
                              </p:par>
                            </p:childTnLst>
                          </p:cTn>
                        </p:par>
                      </p:childTnLst>
                    </p:cTn>
                  </p:par>
                </p:childTnLst>
              </p:cTn>
              <p:prevCondLst>
                <p:cond evt="onPrev">
                  <p:tgtEl>
                    <p:sldTgt/>
                  </p:tgtEl>
                </p:cond>
              </p:prevCondLst>
              <p:nextCondLst>
                <p:cond evt="onNext">
                  <p:tgtEl>
                    <p:sldTgt/>
                  </p:tgtEl>
                </p:cond>
              </p:nextCondLst>
            </p:seq>
            <p:audio isNarration="0">
              <p:cMediaNode mute="0" showWhenStopped="0" numSld="1" vol="100000">
                <p:cTn id="7" fill="hold" display="0">
                  <p:stCondLst>
                    <p:cond delay="indefinite"/>
                  </p:stCondLst>
                </p:cTn>
                <p:tgtEl>
                  <p:spTgt spid="188"/>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0" name="Slide Number"/>
          <p:cNvSpPr txBox="1"/>
          <p:nvPr>
            <p:ph type="sldNum" sz="quarter" idx="2"/>
          </p:nvPr>
        </p:nvSpPr>
        <p:spPr>
          <a:xfrm>
            <a:off x="12065050" y="13080999"/>
            <a:ext cx="241403" cy="3746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91" name="Image" descr="Image"/>
          <p:cNvPicPr>
            <a:picLocks noChangeAspect="1"/>
          </p:cNvPicPr>
          <p:nvPr/>
        </p:nvPicPr>
        <p:blipFill>
          <a:blip r:embed="rId2">
            <a:extLst/>
          </a:blip>
          <a:stretch>
            <a:fillRect/>
          </a:stretch>
        </p:blipFill>
        <p:spPr>
          <a:xfrm>
            <a:off x="5977393" y="78934"/>
            <a:ext cx="12700001" cy="4179544"/>
          </a:xfrm>
          <a:prstGeom prst="rect">
            <a:avLst/>
          </a:prstGeom>
          <a:ln w="12700">
            <a:miter lim="400000"/>
          </a:ln>
        </p:spPr>
      </p:pic>
      <p:pic>
        <p:nvPicPr>
          <p:cNvPr id="192" name="Image" descr="Image"/>
          <p:cNvPicPr>
            <a:picLocks noChangeAspect="1"/>
          </p:cNvPicPr>
          <p:nvPr/>
        </p:nvPicPr>
        <p:blipFill>
          <a:blip r:embed="rId3">
            <a:extLst/>
          </a:blip>
          <a:stretch>
            <a:fillRect/>
          </a:stretch>
        </p:blipFill>
        <p:spPr>
          <a:xfrm>
            <a:off x="6338244" y="4592951"/>
            <a:ext cx="14161935" cy="4179544"/>
          </a:xfrm>
          <a:prstGeom prst="rect">
            <a:avLst/>
          </a:prstGeom>
          <a:ln w="12700">
            <a:miter lim="400000"/>
          </a:ln>
        </p:spPr>
      </p:pic>
      <p:sp>
        <p:nvSpPr>
          <p:cNvPr id="193" name="…removal of nine feet of fuselage in front of the wing,…"/>
          <p:cNvSpPr txBox="1"/>
          <p:nvPr/>
        </p:nvSpPr>
        <p:spPr>
          <a:xfrm>
            <a:off x="4612332" y="10507646"/>
            <a:ext cx="15159336" cy="838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12700">
              <a:tabLst>
                <a:tab pos="457200" algn="l"/>
                <a:tab pos="914400" algn="l"/>
                <a:tab pos="1371600" algn="l"/>
                <a:tab pos="1828800" algn="l"/>
                <a:tab pos="2286000" algn="l"/>
                <a:tab pos="2743200" algn="l"/>
                <a:tab pos="3200400" algn="l"/>
                <a:tab pos="3657600" algn="l"/>
                <a:tab pos="4114800" algn="l"/>
                <a:tab pos="4572000" algn="l"/>
                <a:tab pos="5029200" algn="l"/>
                <a:tab pos="5486400" algn="l"/>
              </a:tabLst>
              <a:defRPr sz="4800">
                <a:solidFill>
                  <a:srgbClr val="000000"/>
                </a:solidFill>
                <a:latin typeface="Helvetica"/>
                <a:ea typeface="Helvetica"/>
                <a:cs typeface="Helvetica"/>
                <a:sym typeface="Helvetica"/>
              </a:defRPr>
            </a:lvl1pPr>
          </a:lstStyle>
          <a:p>
            <a:pPr/>
            <a:r>
              <a:t>…removal of nine feet of fuselage in front of the wing,…</a:t>
            </a:r>
          </a:p>
        </p:txBody>
      </p:sp>
      <p:sp>
        <p:nvSpPr>
          <p:cNvPr id="194" name="Line"/>
          <p:cNvSpPr/>
          <p:nvPr/>
        </p:nvSpPr>
        <p:spPr>
          <a:xfrm flipV="1">
            <a:off x="11041731" y="1172302"/>
            <a:ext cx="1" cy="7467733"/>
          </a:xfrm>
          <a:prstGeom prst="line">
            <a:avLst/>
          </a:prstGeom>
          <a:ln w="50800">
            <a:solidFill>
              <a:schemeClr val="accent5">
                <a:hueOff val="-82419"/>
                <a:satOff val="-9513"/>
                <a:lumOff val="-16343"/>
              </a:schemeClr>
            </a:solidFill>
            <a:miter lim="400000"/>
          </a:ln>
        </p:spPr>
        <p:txBody>
          <a:bodyPr lIns="50800" tIns="50800" rIns="50800" bIns="50800" anchor="ctr"/>
          <a:lstStyle/>
          <a:p>
            <a:pPr/>
          </a:p>
        </p:txBody>
      </p:sp>
      <p:sp>
        <p:nvSpPr>
          <p:cNvPr id="195" name="Line"/>
          <p:cNvSpPr/>
          <p:nvPr/>
        </p:nvSpPr>
        <p:spPr>
          <a:xfrm flipV="1">
            <a:off x="10345794" y="1096147"/>
            <a:ext cx="1" cy="4179543"/>
          </a:xfrm>
          <a:prstGeom prst="line">
            <a:avLst/>
          </a:prstGeom>
          <a:ln w="50800">
            <a:solidFill>
              <a:schemeClr val="accent5">
                <a:hueOff val="-82419"/>
                <a:satOff val="-9513"/>
                <a:lumOff val="-16343"/>
              </a:schemeClr>
            </a:solidFill>
            <a:miter lim="400000"/>
          </a:ln>
        </p:spPr>
        <p:txBody>
          <a:bodyPr lIns="50800" tIns="50800" rIns="50800" bIns="50800" anchor="ctr"/>
          <a:lstStyle/>
          <a:p>
            <a:pPr/>
          </a:p>
        </p:txBody>
      </p:sp>
      <p:sp>
        <p:nvSpPr>
          <p:cNvPr id="196" name="Line"/>
          <p:cNvSpPr/>
          <p:nvPr/>
        </p:nvSpPr>
        <p:spPr>
          <a:xfrm flipH="1" flipV="1">
            <a:off x="10358024" y="5230272"/>
            <a:ext cx="695263" cy="329752"/>
          </a:xfrm>
          <a:prstGeom prst="line">
            <a:avLst/>
          </a:prstGeom>
          <a:ln w="50800">
            <a:solidFill>
              <a:schemeClr val="accent5">
                <a:hueOff val="-82419"/>
                <a:satOff val="-9513"/>
                <a:lumOff val="-16343"/>
              </a:schemeClr>
            </a:solidFill>
            <a:miter lim="400000"/>
          </a:ln>
        </p:spPr>
        <p:txBody>
          <a:bodyPr lIns="50800" tIns="50800" rIns="50800" bIns="50800" anchor="ctr"/>
          <a:lstStyle/>
          <a:p>
            <a:pPr/>
          </a:p>
        </p:txBody>
      </p:sp>
      <p:pic>
        <p:nvPicPr>
          <p:cNvPr id="197" name="P3MoffS7_removal of nine feet.m4a" descr="P3MoffS7_removal of nine feet.m4a"/>
          <p:cNvPicPr>
            <a:picLocks noChangeAspect="0"/>
          </p:cNvPicPr>
          <p:nvPr>
            <a:audioFile r:link="rId4"/>
            <p:extLst>
              <p:ext uri="{DAA4B4D4-6D71-4841-9C94-3DE7FCFB9230}">
                <p14:media xmlns:p14="http://schemas.microsoft.com/office/powerpoint/2010/main" r:embed="rId5"/>
              </p:ext>
            </p:extLst>
          </p:nvPr>
        </p:nvPicPr>
        <p:blipFill>
          <a:blip r:embed="rId6">
            <a:extLst/>
          </a:blip>
          <a:stretch>
            <a:fillRect/>
          </a:stretch>
        </p:blipFill>
        <p:spPr>
          <a:xfrm>
            <a:off x="1528542" y="10484977"/>
            <a:ext cx="571501" cy="571501"/>
          </a:xfrm>
          <a:prstGeom prst="rect">
            <a:avLst/>
          </a:prstGeom>
          <a:ln w="12700">
            <a:miter lim="400000"/>
          </a:ln>
        </p:spPr>
      </p:pic>
    </p:spTree>
  </p:cSld>
  <p:clrMapOvr>
    <a:masterClrMapping/>
  </p:clrMapOvr>
  <p:transition xmlns:p14="http://schemas.microsoft.com/office/powerpoint/2010/main" spd="med" advClick="0" advTm="4000"/>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3170" fill="hold"/>
                                        <p:tgtEl>
                                          <p:spTgt spid="197"/>
                                        </p:tgtEl>
                                      </p:cBhvr>
                                    </p:cmd>
                                  </p:childTnLst>
                                </p:cTn>
                              </p:par>
                            </p:childTnLst>
                          </p:cTn>
                        </p:par>
                      </p:childTnLst>
                    </p:cTn>
                  </p:par>
                </p:childTnLst>
              </p:cTn>
              <p:prevCondLst>
                <p:cond evt="onPrev">
                  <p:tgtEl>
                    <p:sldTgt/>
                  </p:tgtEl>
                </p:cond>
              </p:prevCondLst>
              <p:nextCondLst>
                <p:cond evt="onNext">
                  <p:tgtEl>
                    <p:sldTgt/>
                  </p:tgtEl>
                </p:cond>
              </p:nextCondLst>
            </p:seq>
            <p:audio isNarration="0">
              <p:cMediaNode mute="0" showWhenStopped="0" numSld="1" vol="100000">
                <p:cTn id="7" fill="hold" display="0">
                  <p:stCondLst>
                    <p:cond delay="indefinite"/>
                  </p:stCondLst>
                </p:cTn>
                <p:tgtEl>
                  <p:spTgt spid="197"/>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9" name="Slide Number"/>
          <p:cNvSpPr txBox="1"/>
          <p:nvPr>
            <p:ph type="sldNum" sz="quarter" idx="2"/>
          </p:nvPr>
        </p:nvSpPr>
        <p:spPr>
          <a:xfrm>
            <a:off x="12065050" y="13080999"/>
            <a:ext cx="241403" cy="3746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00" name="…a reshaped nose for the Orion’s forward radar,…"/>
          <p:cNvSpPr txBox="1"/>
          <p:nvPr/>
        </p:nvSpPr>
        <p:spPr>
          <a:xfrm>
            <a:off x="5295602" y="10786157"/>
            <a:ext cx="13792796" cy="838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12700">
              <a:tabLst>
                <a:tab pos="457200" algn="l"/>
                <a:tab pos="914400" algn="l"/>
                <a:tab pos="1371600" algn="l"/>
                <a:tab pos="1828800" algn="l"/>
                <a:tab pos="2286000" algn="l"/>
                <a:tab pos="2743200" algn="l"/>
                <a:tab pos="3200400" algn="l"/>
                <a:tab pos="3657600" algn="l"/>
                <a:tab pos="4114800" algn="l"/>
                <a:tab pos="4572000" algn="l"/>
                <a:tab pos="5029200" algn="l"/>
                <a:tab pos="5486400" algn="l"/>
              </a:tabLst>
              <a:defRPr sz="4800">
                <a:solidFill>
                  <a:srgbClr val="000000"/>
                </a:solidFill>
                <a:latin typeface="Helvetica"/>
                <a:ea typeface="Helvetica"/>
                <a:cs typeface="Helvetica"/>
                <a:sym typeface="Helvetica"/>
              </a:defRPr>
            </a:lvl1pPr>
          </a:lstStyle>
          <a:p>
            <a:pPr/>
            <a:r>
              <a:t>…a reshaped nose for the Orion’s forward radar,…</a:t>
            </a:r>
          </a:p>
        </p:txBody>
      </p:sp>
      <p:pic>
        <p:nvPicPr>
          <p:cNvPr id="201" name="Image" descr="Image"/>
          <p:cNvPicPr>
            <a:picLocks noChangeAspect="1"/>
          </p:cNvPicPr>
          <p:nvPr/>
        </p:nvPicPr>
        <p:blipFill>
          <a:blip r:embed="rId2">
            <a:extLst/>
          </a:blip>
          <a:stretch>
            <a:fillRect/>
          </a:stretch>
        </p:blipFill>
        <p:spPr>
          <a:xfrm>
            <a:off x="5977393" y="78934"/>
            <a:ext cx="12700001" cy="4179544"/>
          </a:xfrm>
          <a:prstGeom prst="rect">
            <a:avLst/>
          </a:prstGeom>
          <a:ln w="12700">
            <a:miter lim="400000"/>
          </a:ln>
        </p:spPr>
      </p:pic>
      <p:pic>
        <p:nvPicPr>
          <p:cNvPr id="202" name="Image" descr="Image"/>
          <p:cNvPicPr>
            <a:picLocks noChangeAspect="1"/>
          </p:cNvPicPr>
          <p:nvPr/>
        </p:nvPicPr>
        <p:blipFill>
          <a:blip r:embed="rId3">
            <a:extLst/>
          </a:blip>
          <a:stretch>
            <a:fillRect/>
          </a:stretch>
        </p:blipFill>
        <p:spPr>
          <a:xfrm>
            <a:off x="6338244" y="4592951"/>
            <a:ext cx="14161935" cy="4179544"/>
          </a:xfrm>
          <a:prstGeom prst="rect">
            <a:avLst/>
          </a:prstGeom>
          <a:ln w="12700">
            <a:miter lim="400000"/>
          </a:ln>
        </p:spPr>
      </p:pic>
      <p:sp>
        <p:nvSpPr>
          <p:cNvPr id="203" name="Oval"/>
          <p:cNvSpPr/>
          <p:nvPr/>
        </p:nvSpPr>
        <p:spPr>
          <a:xfrm>
            <a:off x="5706986" y="1661063"/>
            <a:ext cx="2301748" cy="2188957"/>
          </a:xfrm>
          <a:prstGeom prst="ellipse">
            <a:avLst/>
          </a:prstGeom>
          <a:ln w="50800">
            <a:solidFill>
              <a:schemeClr val="accent5">
                <a:hueOff val="-82419"/>
                <a:satOff val="-9513"/>
                <a:lumOff val="-16343"/>
              </a:schemeClr>
            </a:solidFill>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04" name="Line"/>
          <p:cNvSpPr/>
          <p:nvPr/>
        </p:nvSpPr>
        <p:spPr>
          <a:xfrm>
            <a:off x="6947838" y="3825746"/>
            <a:ext cx="399981" cy="2694605"/>
          </a:xfrm>
          <a:prstGeom prst="line">
            <a:avLst/>
          </a:prstGeom>
          <a:ln w="50800">
            <a:solidFill>
              <a:schemeClr val="accent5">
                <a:hueOff val="-82419"/>
                <a:satOff val="-9513"/>
                <a:lumOff val="-16343"/>
              </a:schemeClr>
            </a:solidFill>
            <a:miter lim="400000"/>
            <a:tailEnd type="triangle"/>
          </a:ln>
        </p:spPr>
        <p:txBody>
          <a:bodyPr lIns="50800" tIns="50800" rIns="50800" bIns="50800" anchor="ctr"/>
          <a:lstStyle/>
          <a:p>
            <a:pPr/>
          </a:p>
        </p:txBody>
      </p:sp>
      <p:pic>
        <p:nvPicPr>
          <p:cNvPr id="205" name="P3MoffS8_a reshaped nose.m4a" descr="P3MoffS8_a reshaped nose.m4a"/>
          <p:cNvPicPr>
            <a:picLocks noChangeAspect="0"/>
          </p:cNvPicPr>
          <p:nvPr>
            <a:audioFile r:link="rId4"/>
            <p:extLst>
              <p:ext uri="{DAA4B4D4-6D71-4841-9C94-3DE7FCFB9230}">
                <p14:media xmlns:p14="http://schemas.microsoft.com/office/powerpoint/2010/main" r:embed="rId5"/>
              </p:ext>
            </p:extLst>
          </p:nvPr>
        </p:nvPicPr>
        <p:blipFill>
          <a:blip r:embed="rId6">
            <a:extLst/>
          </a:blip>
          <a:stretch>
            <a:fillRect/>
          </a:stretch>
        </p:blipFill>
        <p:spPr>
          <a:xfrm>
            <a:off x="1350201" y="10740538"/>
            <a:ext cx="571501" cy="571501"/>
          </a:xfrm>
          <a:prstGeom prst="rect">
            <a:avLst/>
          </a:prstGeom>
          <a:ln w="12700">
            <a:miter lim="400000"/>
          </a:ln>
        </p:spPr>
      </p:pic>
    </p:spTree>
  </p:cSld>
  <p:clrMapOvr>
    <a:masterClrMapping/>
  </p:clrMapOvr>
  <p:transition xmlns:p14="http://schemas.microsoft.com/office/powerpoint/2010/main" spd="med" advClick="0" advTm="3000"/>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2701" fill="hold"/>
                                        <p:tgtEl>
                                          <p:spTgt spid="205"/>
                                        </p:tgtEl>
                                      </p:cBhvr>
                                    </p:cmd>
                                  </p:childTnLst>
                                </p:cTn>
                              </p:par>
                            </p:childTnLst>
                          </p:cTn>
                        </p:par>
                      </p:childTnLst>
                    </p:cTn>
                  </p:par>
                </p:childTnLst>
              </p:cTn>
              <p:prevCondLst>
                <p:cond evt="onPrev">
                  <p:tgtEl>
                    <p:sldTgt/>
                  </p:tgtEl>
                </p:cond>
              </p:prevCondLst>
              <p:nextCondLst>
                <p:cond evt="onNext">
                  <p:tgtEl>
                    <p:sldTgt/>
                  </p:tgtEl>
                </p:cond>
              </p:nextCondLst>
            </p:seq>
            <p:audio isNarration="0">
              <p:cMediaNode mute="0" showWhenStopped="0" numSld="1" vol="100000">
                <p:cTn id="7" fill="hold" display="0">
                  <p:stCondLst>
                    <p:cond delay="indefinite"/>
                  </p:stCondLst>
                </p:cTn>
                <p:tgtEl>
                  <p:spTgt spid="205"/>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7" name="Slide Number"/>
          <p:cNvSpPr txBox="1"/>
          <p:nvPr>
            <p:ph type="sldNum" sz="quarter" idx="2"/>
          </p:nvPr>
        </p:nvSpPr>
        <p:spPr>
          <a:xfrm>
            <a:off x="12065050" y="13080999"/>
            <a:ext cx="241403" cy="3746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08" name="…and a reshaped tail for the aft radar and magnetic sensor."/>
          <p:cNvSpPr txBox="1"/>
          <p:nvPr/>
        </p:nvSpPr>
        <p:spPr>
          <a:xfrm>
            <a:off x="4086522" y="10786157"/>
            <a:ext cx="16210956" cy="838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12700">
              <a:tabLst>
                <a:tab pos="457200" algn="l"/>
                <a:tab pos="914400" algn="l"/>
                <a:tab pos="1371600" algn="l"/>
                <a:tab pos="1828800" algn="l"/>
                <a:tab pos="2286000" algn="l"/>
                <a:tab pos="2743200" algn="l"/>
                <a:tab pos="3200400" algn="l"/>
                <a:tab pos="3657600" algn="l"/>
                <a:tab pos="4114800" algn="l"/>
                <a:tab pos="4572000" algn="l"/>
                <a:tab pos="5029200" algn="l"/>
                <a:tab pos="5486400" algn="l"/>
              </a:tabLst>
              <a:defRPr sz="4800">
                <a:solidFill>
                  <a:srgbClr val="000000"/>
                </a:solidFill>
                <a:latin typeface="Helvetica"/>
                <a:ea typeface="Helvetica"/>
                <a:cs typeface="Helvetica"/>
                <a:sym typeface="Helvetica"/>
              </a:defRPr>
            </a:lvl1pPr>
          </a:lstStyle>
          <a:p>
            <a:pPr/>
            <a:r>
              <a:t>…and a reshaped tail for the aft radar and magnetic sensor.</a:t>
            </a:r>
          </a:p>
        </p:txBody>
      </p:sp>
      <p:pic>
        <p:nvPicPr>
          <p:cNvPr id="209" name="Image" descr="Image"/>
          <p:cNvPicPr>
            <a:picLocks noChangeAspect="1"/>
          </p:cNvPicPr>
          <p:nvPr/>
        </p:nvPicPr>
        <p:blipFill>
          <a:blip r:embed="rId2">
            <a:extLst/>
          </a:blip>
          <a:stretch>
            <a:fillRect/>
          </a:stretch>
        </p:blipFill>
        <p:spPr>
          <a:xfrm>
            <a:off x="5977393" y="78934"/>
            <a:ext cx="12700001" cy="4179544"/>
          </a:xfrm>
          <a:prstGeom prst="rect">
            <a:avLst/>
          </a:prstGeom>
          <a:ln w="12700">
            <a:miter lim="400000"/>
          </a:ln>
        </p:spPr>
      </p:pic>
      <p:pic>
        <p:nvPicPr>
          <p:cNvPr id="210" name="Image" descr="Image"/>
          <p:cNvPicPr>
            <a:picLocks noChangeAspect="1"/>
          </p:cNvPicPr>
          <p:nvPr/>
        </p:nvPicPr>
        <p:blipFill>
          <a:blip r:embed="rId3">
            <a:extLst/>
          </a:blip>
          <a:stretch>
            <a:fillRect/>
          </a:stretch>
        </p:blipFill>
        <p:spPr>
          <a:xfrm>
            <a:off x="6338244" y="4592951"/>
            <a:ext cx="14161935" cy="4179544"/>
          </a:xfrm>
          <a:prstGeom prst="rect">
            <a:avLst/>
          </a:prstGeom>
          <a:ln w="12700">
            <a:miter lim="400000"/>
          </a:ln>
        </p:spPr>
      </p:pic>
      <p:sp>
        <p:nvSpPr>
          <p:cNvPr id="211" name="Oval"/>
          <p:cNvSpPr/>
          <p:nvPr/>
        </p:nvSpPr>
        <p:spPr>
          <a:xfrm>
            <a:off x="17263893" y="1303264"/>
            <a:ext cx="2301748" cy="2188957"/>
          </a:xfrm>
          <a:prstGeom prst="ellipse">
            <a:avLst/>
          </a:prstGeom>
          <a:ln w="50800">
            <a:solidFill>
              <a:schemeClr val="accent5">
                <a:hueOff val="-82419"/>
                <a:satOff val="-9513"/>
                <a:lumOff val="-16343"/>
              </a:schemeClr>
            </a:solidFill>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212" name="Line"/>
          <p:cNvSpPr/>
          <p:nvPr/>
        </p:nvSpPr>
        <p:spPr>
          <a:xfrm>
            <a:off x="18343736" y="3521617"/>
            <a:ext cx="1" cy="2239757"/>
          </a:xfrm>
          <a:prstGeom prst="line">
            <a:avLst/>
          </a:prstGeom>
          <a:ln w="50800">
            <a:solidFill>
              <a:schemeClr val="accent5">
                <a:hueOff val="-82419"/>
                <a:satOff val="-9513"/>
                <a:lumOff val="-16343"/>
              </a:schemeClr>
            </a:solidFill>
            <a:miter lim="400000"/>
            <a:tailEnd type="triangle"/>
          </a:ln>
        </p:spPr>
        <p:txBody>
          <a:bodyPr lIns="50800" tIns="50800" rIns="50800" bIns="50800" anchor="ctr"/>
          <a:lstStyle/>
          <a:p>
            <a:pPr/>
          </a:p>
        </p:txBody>
      </p:sp>
      <p:sp>
        <p:nvSpPr>
          <p:cNvPr id="213" name="Text"/>
          <p:cNvSpPr txBox="1"/>
          <p:nvPr/>
        </p:nvSpPr>
        <p:spPr>
          <a:xfrm>
            <a:off x="12065050" y="13080999"/>
            <a:ext cx="241403" cy="3746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b">
            <a:spAutoFit/>
          </a:bodyPr>
          <a:lstStyle>
            <a:lvl1pPr defTabSz="584200">
              <a:defRPr sz="1800">
                <a:solidFill>
                  <a:srgbClr val="000000"/>
                </a:solidFill>
              </a:defRPr>
            </a:lvl1pPr>
          </a:lstStyle>
          <a:p>
            <a:pPr/>
            <a:fld id="{86CB4B4D-7CA3-9044-876B-883B54F8677D}" type="slidenum"/>
          </a:p>
        </p:txBody>
      </p:sp>
      <p:pic>
        <p:nvPicPr>
          <p:cNvPr id="214" name="P3MoffS9_and a reshaped tail.m4a" descr="P3MoffS9_and a reshaped tail.m4a"/>
          <p:cNvPicPr>
            <a:picLocks noChangeAspect="0"/>
          </p:cNvPicPr>
          <p:nvPr>
            <a:audioFile r:link="rId4"/>
            <p:extLst>
              <p:ext uri="{DAA4B4D4-6D71-4841-9C94-3DE7FCFB9230}">
                <p14:media xmlns:p14="http://schemas.microsoft.com/office/powerpoint/2010/main" r:embed="rId5"/>
              </p:ext>
            </p:extLst>
          </p:nvPr>
        </p:nvPicPr>
        <p:blipFill>
          <a:blip r:embed="rId6">
            <a:extLst/>
          </a:blip>
          <a:stretch>
            <a:fillRect/>
          </a:stretch>
        </p:blipFill>
        <p:spPr>
          <a:xfrm>
            <a:off x="1348035" y="10797143"/>
            <a:ext cx="571501" cy="571501"/>
          </a:xfrm>
          <a:prstGeom prst="rect">
            <a:avLst/>
          </a:prstGeom>
          <a:ln w="12700">
            <a:miter lim="400000"/>
          </a:ln>
        </p:spPr>
      </p:pic>
    </p:spTree>
  </p:cSld>
  <p:clrMapOvr>
    <a:masterClrMapping/>
  </p:clrMapOvr>
  <p:transition xmlns:p14="http://schemas.microsoft.com/office/powerpoint/2010/main" spd="med" advClick="0" advTm="4000"/>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3108" fill="hold"/>
                                        <p:tgtEl>
                                          <p:spTgt spid="214"/>
                                        </p:tgtEl>
                                      </p:cBhvr>
                                    </p:cmd>
                                  </p:childTnLst>
                                </p:cTn>
                              </p:par>
                            </p:childTnLst>
                          </p:cTn>
                        </p:par>
                      </p:childTnLst>
                    </p:cTn>
                  </p:par>
                </p:childTnLst>
              </p:cTn>
              <p:prevCondLst>
                <p:cond evt="onPrev">
                  <p:tgtEl>
                    <p:sldTgt/>
                  </p:tgtEl>
                </p:cond>
              </p:prevCondLst>
              <p:nextCondLst>
                <p:cond evt="onNext">
                  <p:tgtEl>
                    <p:sldTgt/>
                  </p:tgtEl>
                </p:cond>
              </p:nextCondLst>
            </p:seq>
            <p:audio isNarration="0">
              <p:cMediaNode mute="0" showWhenStopped="0" numSld="1" vol="100000">
                <p:cTn id="7" fill="hold" display="0">
                  <p:stCondLst>
                    <p:cond delay="indefinite"/>
                  </p:stCondLst>
                </p:cTn>
                <p:tgtEl>
                  <p:spTgt spid="21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6"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17" name="Other changes included ordnance points under the wings, an enclosed bomb-bay, and tubes to launch internal stores."/>
          <p:cNvSpPr txBox="1"/>
          <p:nvPr/>
        </p:nvSpPr>
        <p:spPr>
          <a:xfrm>
            <a:off x="3955825" y="10775656"/>
            <a:ext cx="16472349" cy="1574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12700">
              <a:tabLst>
                <a:tab pos="457200" algn="l"/>
                <a:tab pos="914400" algn="l"/>
                <a:tab pos="1371600" algn="l"/>
                <a:tab pos="1828800" algn="l"/>
                <a:tab pos="2286000" algn="l"/>
                <a:tab pos="2743200" algn="l"/>
                <a:tab pos="3200400" algn="l"/>
                <a:tab pos="3657600" algn="l"/>
                <a:tab pos="4114800" algn="l"/>
                <a:tab pos="4572000" algn="l"/>
                <a:tab pos="5029200" algn="l"/>
                <a:tab pos="5486400" algn="l"/>
              </a:tabLst>
              <a:defRPr sz="4800">
                <a:solidFill>
                  <a:srgbClr val="000000"/>
                </a:solidFill>
                <a:latin typeface="Helvetica"/>
                <a:ea typeface="Helvetica"/>
                <a:cs typeface="Helvetica"/>
                <a:sym typeface="Helvetica"/>
              </a:defRPr>
            </a:lvl1pPr>
          </a:lstStyle>
          <a:p>
            <a:pPr/>
            <a:r>
              <a:t>Other changes included ordnance points under the wings, an enclosed bomb-bay, and tubes to launch internal stores.</a:t>
            </a:r>
          </a:p>
        </p:txBody>
      </p:sp>
      <p:pic>
        <p:nvPicPr>
          <p:cNvPr id="218" name="P3 hrdpts bmbay tubes.jpg" descr="P3 hrdpts bmbay tubes.jpg"/>
          <p:cNvPicPr>
            <a:picLocks noChangeAspect="1"/>
          </p:cNvPicPr>
          <p:nvPr/>
        </p:nvPicPr>
        <p:blipFill>
          <a:blip r:embed="rId2">
            <a:extLst/>
          </a:blip>
          <a:stretch>
            <a:fillRect/>
          </a:stretch>
        </p:blipFill>
        <p:spPr>
          <a:xfrm>
            <a:off x="4409770" y="292728"/>
            <a:ext cx="15564460" cy="9902889"/>
          </a:xfrm>
          <a:prstGeom prst="rect">
            <a:avLst/>
          </a:prstGeom>
          <a:ln w="12700">
            <a:miter lim="400000"/>
          </a:ln>
        </p:spPr>
      </p:pic>
      <p:sp>
        <p:nvSpPr>
          <p:cNvPr id="219" name="Bomb Bay"/>
          <p:cNvSpPr txBox="1"/>
          <p:nvPr/>
        </p:nvSpPr>
        <p:spPr>
          <a:xfrm>
            <a:off x="7249450" y="9936957"/>
            <a:ext cx="1548385" cy="46136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000000"/>
                </a:solidFill>
              </a:defRPr>
            </a:lvl1pPr>
          </a:lstStyle>
          <a:p>
            <a:pPr/>
            <a:r>
              <a:t>Bomb Bay</a:t>
            </a:r>
          </a:p>
        </p:txBody>
      </p:sp>
      <p:sp>
        <p:nvSpPr>
          <p:cNvPr id="220" name="Internals Launch Tubes"/>
          <p:cNvSpPr txBox="1"/>
          <p:nvPr/>
        </p:nvSpPr>
        <p:spPr>
          <a:xfrm>
            <a:off x="12222283" y="9795608"/>
            <a:ext cx="3270505" cy="46136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000000"/>
                </a:solidFill>
              </a:defRPr>
            </a:lvl1pPr>
          </a:lstStyle>
          <a:p>
            <a:pPr/>
            <a:r>
              <a:t>Internals Launch Tubes</a:t>
            </a:r>
          </a:p>
        </p:txBody>
      </p:sp>
      <p:pic>
        <p:nvPicPr>
          <p:cNvPr id="221" name="P3MoffS10_Other changes included.m4a" descr="P3MoffS10_Other changes included.m4a"/>
          <p:cNvPicPr>
            <a:picLocks noChangeAspect="0"/>
          </p:cNvPicPr>
          <p:nvPr>
            <a:audioFile r:link="rId3"/>
            <p:extLst>
              <p:ext uri="{DAA4B4D4-6D71-4841-9C94-3DE7FCFB9230}">
                <p14:media xmlns:p14="http://schemas.microsoft.com/office/powerpoint/2010/main" r:embed="rId4"/>
              </p:ext>
            </p:extLst>
          </p:nvPr>
        </p:nvPicPr>
        <p:blipFill>
          <a:blip r:embed="rId5">
            <a:extLst/>
          </a:blip>
          <a:stretch>
            <a:fillRect/>
          </a:stretch>
        </p:blipFill>
        <p:spPr>
          <a:xfrm>
            <a:off x="1200024" y="11021815"/>
            <a:ext cx="571501" cy="571501"/>
          </a:xfrm>
          <a:prstGeom prst="rect">
            <a:avLst/>
          </a:prstGeom>
          <a:ln w="12700">
            <a:miter lim="400000"/>
          </a:ln>
        </p:spPr>
      </p:pic>
    </p:spTree>
  </p:cSld>
  <p:clrMapOvr>
    <a:masterClrMapping/>
  </p:clrMapOvr>
  <p:transition xmlns:p14="http://schemas.microsoft.com/office/powerpoint/2010/main" spd="med" advClick="0" advTm="7000"/>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6492" fill="hold"/>
                                        <p:tgtEl>
                                          <p:spTgt spid="221"/>
                                        </p:tgtEl>
                                      </p:cBhvr>
                                    </p:cmd>
                                  </p:childTnLst>
                                </p:cTn>
                              </p:par>
                            </p:childTnLst>
                          </p:cTn>
                        </p:par>
                      </p:childTnLst>
                    </p:cTn>
                  </p:par>
                </p:childTnLst>
              </p:cTn>
              <p:prevCondLst>
                <p:cond evt="onPrev">
                  <p:tgtEl>
                    <p:sldTgt/>
                  </p:tgtEl>
                </p:cond>
              </p:prevCondLst>
              <p:nextCondLst>
                <p:cond evt="onNext">
                  <p:tgtEl>
                    <p:sldTgt/>
                  </p:tgtEl>
                </p:cond>
              </p:nextCondLst>
            </p:seq>
            <p:audio isNarration="0">
              <p:cMediaNode mute="0" showWhenStopped="0" numSld="1" vol="100000">
                <p:cTn id="7" fill="hold" display="0">
                  <p:stCondLst>
                    <p:cond delay="indefinite"/>
                  </p:stCondLst>
                </p:cTn>
                <p:tgtEl>
                  <p:spTgt spid="221"/>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24" name="Lockheed_P-3A_Orion_of_VP-8_in_flight_c1965.jpg" descr="Lockheed_P-3A_Orion_of_VP-8_in_flight_c1965.jpg"/>
          <p:cNvPicPr>
            <a:picLocks noChangeAspect="1"/>
          </p:cNvPicPr>
          <p:nvPr/>
        </p:nvPicPr>
        <p:blipFill>
          <a:blip r:embed="rId2">
            <a:extLst/>
          </a:blip>
          <a:stretch>
            <a:fillRect/>
          </a:stretch>
        </p:blipFill>
        <p:spPr>
          <a:xfrm>
            <a:off x="5980214" y="623657"/>
            <a:ext cx="12423572" cy="9278337"/>
          </a:xfrm>
          <a:prstGeom prst="rect">
            <a:avLst/>
          </a:prstGeom>
          <a:ln w="12700">
            <a:miter lim="400000"/>
          </a:ln>
        </p:spPr>
      </p:pic>
      <p:sp>
        <p:nvSpPr>
          <p:cNvPr id="225" name="The wing hard points also provided attachment for mission aids and sensors, such as searchlight, low-light TV camera, ESM pod, and infrared camera."/>
          <p:cNvSpPr txBox="1"/>
          <p:nvPr/>
        </p:nvSpPr>
        <p:spPr>
          <a:xfrm>
            <a:off x="4985391" y="10335796"/>
            <a:ext cx="14413218" cy="23114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12700">
              <a:tabLst>
                <a:tab pos="457200" algn="l"/>
                <a:tab pos="914400" algn="l"/>
                <a:tab pos="1371600" algn="l"/>
                <a:tab pos="1828800" algn="l"/>
                <a:tab pos="2286000" algn="l"/>
                <a:tab pos="2743200" algn="l"/>
                <a:tab pos="3200400" algn="l"/>
                <a:tab pos="3657600" algn="l"/>
                <a:tab pos="4114800" algn="l"/>
                <a:tab pos="4572000" algn="l"/>
                <a:tab pos="5029200" algn="l"/>
                <a:tab pos="5486400" algn="l"/>
              </a:tabLst>
              <a:defRPr sz="4800">
                <a:solidFill>
                  <a:srgbClr val="000000"/>
                </a:solidFill>
                <a:latin typeface="Helvetica"/>
                <a:ea typeface="Helvetica"/>
                <a:cs typeface="Helvetica"/>
                <a:sym typeface="Helvetica"/>
              </a:defRPr>
            </a:lvl1pPr>
          </a:lstStyle>
          <a:p>
            <a:pPr/>
            <a:r>
              <a:t>The wing hard points also provided attachment for mission aids and sensors, such as searchlight, low-light TV camera, ESM pod, and infrared camera.</a:t>
            </a:r>
          </a:p>
        </p:txBody>
      </p:sp>
      <p:pic>
        <p:nvPicPr>
          <p:cNvPr id="226" name="P3MoffS11_The wing hardpoints.m4a" descr="P3MoffS11_The wing hardpoints.m4a"/>
          <p:cNvPicPr>
            <a:picLocks noChangeAspect="0"/>
          </p:cNvPicPr>
          <p:nvPr>
            <a:audioFile r:link="rId3"/>
            <p:extLst>
              <p:ext uri="{DAA4B4D4-6D71-4841-9C94-3DE7FCFB9230}">
                <p14:media xmlns:p14="http://schemas.microsoft.com/office/powerpoint/2010/main" r:embed="rId4"/>
              </p:ext>
            </p:extLst>
          </p:nvPr>
        </p:nvPicPr>
        <p:blipFill>
          <a:blip r:embed="rId5">
            <a:extLst/>
          </a:blip>
          <a:stretch>
            <a:fillRect/>
          </a:stretch>
        </p:blipFill>
        <p:spPr>
          <a:xfrm>
            <a:off x="1041320" y="11018880"/>
            <a:ext cx="571501" cy="571501"/>
          </a:xfrm>
          <a:prstGeom prst="rect">
            <a:avLst/>
          </a:prstGeom>
          <a:ln w="12700">
            <a:miter lim="400000"/>
          </a:ln>
        </p:spPr>
      </p:pic>
    </p:spTree>
  </p:cSld>
  <p:clrMapOvr>
    <a:masterClrMapping/>
  </p:clrMapOvr>
  <p:transition xmlns:p14="http://schemas.microsoft.com/office/powerpoint/2010/main" spd="med" advClick="0" advTm="10000"/>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9000" fill="hold"/>
                                        <p:tgtEl>
                                          <p:spTgt spid="226"/>
                                        </p:tgtEl>
                                      </p:cBhvr>
                                    </p:cmd>
                                  </p:childTnLst>
                                </p:cTn>
                              </p:par>
                            </p:childTnLst>
                          </p:cTn>
                        </p:par>
                      </p:childTnLst>
                    </p:cTn>
                  </p:par>
                </p:childTnLst>
              </p:cTn>
              <p:prevCondLst>
                <p:cond evt="onPrev">
                  <p:tgtEl>
                    <p:sldTgt/>
                  </p:tgtEl>
                </p:cond>
              </p:prevCondLst>
              <p:nextCondLst>
                <p:cond evt="onNext">
                  <p:tgtEl>
                    <p:sldTgt/>
                  </p:tgtEl>
                </p:cond>
              </p:nextCondLst>
            </p:seq>
            <p:audio isNarration="0">
              <p:cMediaNode mute="0" showWhenStopped="0" numSld="1" vol="100000">
                <p:cTn id="7" fill="hold" display="0">
                  <p:stCondLst>
                    <p:cond delay="indefinite"/>
                  </p:stCondLst>
                </p:cTn>
                <p:tgtEl>
                  <p:spTgt spid="226"/>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29" name="The former passenger cabin became filled with tactical crew stations and electronic equipment bays."/>
          <p:cNvSpPr txBox="1"/>
          <p:nvPr/>
        </p:nvSpPr>
        <p:spPr>
          <a:xfrm>
            <a:off x="2727611" y="10686206"/>
            <a:ext cx="18928778" cy="1574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12700">
              <a:tabLst>
                <a:tab pos="457200" algn="l"/>
                <a:tab pos="914400" algn="l"/>
                <a:tab pos="1371600" algn="l"/>
                <a:tab pos="1828800" algn="l"/>
                <a:tab pos="2286000" algn="l"/>
                <a:tab pos="2743200" algn="l"/>
                <a:tab pos="3200400" algn="l"/>
                <a:tab pos="3657600" algn="l"/>
                <a:tab pos="4114800" algn="l"/>
                <a:tab pos="4572000" algn="l"/>
                <a:tab pos="5029200" algn="l"/>
                <a:tab pos="5486400" algn="l"/>
              </a:tabLst>
              <a:defRPr sz="4800">
                <a:solidFill>
                  <a:srgbClr val="000000"/>
                </a:solidFill>
                <a:latin typeface="Helvetica"/>
                <a:ea typeface="Helvetica"/>
                <a:cs typeface="Helvetica"/>
                <a:sym typeface="Helvetica"/>
              </a:defRPr>
            </a:lvl1pPr>
          </a:lstStyle>
          <a:p>
            <a:pPr/>
            <a:r>
              <a:t>The former passenger cabin became filled with tactical crew stations and electronic equipment bays. </a:t>
            </a:r>
          </a:p>
        </p:txBody>
      </p:sp>
      <p:pic>
        <p:nvPicPr>
          <p:cNvPr id="230" name="P-3 cutaway fm conceptbunny-crop.jpg" descr="P-3 cutaway fm conceptbunny-crop.jpg"/>
          <p:cNvPicPr>
            <a:picLocks noChangeAspect="1"/>
          </p:cNvPicPr>
          <p:nvPr/>
        </p:nvPicPr>
        <p:blipFill>
          <a:blip r:embed="rId2">
            <a:extLst/>
          </a:blip>
          <a:stretch>
            <a:fillRect/>
          </a:stretch>
        </p:blipFill>
        <p:spPr>
          <a:xfrm>
            <a:off x="4118843" y="173680"/>
            <a:ext cx="16146314" cy="9870334"/>
          </a:xfrm>
          <a:prstGeom prst="rect">
            <a:avLst/>
          </a:prstGeom>
          <a:ln w="12700">
            <a:miter lim="400000"/>
          </a:ln>
        </p:spPr>
      </p:pic>
      <p:pic>
        <p:nvPicPr>
          <p:cNvPr id="231" name="P3MoffS12_The former passenger cabin.m4a" descr="P3MoffS12_The former passenger cabin.m4a"/>
          <p:cNvPicPr>
            <a:picLocks noChangeAspect="0"/>
          </p:cNvPicPr>
          <p:nvPr>
            <a:audioFile r:link="rId3"/>
            <p:extLst>
              <p:ext uri="{DAA4B4D4-6D71-4841-9C94-3DE7FCFB9230}">
                <p14:media xmlns:p14="http://schemas.microsoft.com/office/powerpoint/2010/main" r:embed="rId4"/>
              </p:ext>
            </p:extLst>
          </p:nvPr>
        </p:nvPicPr>
        <p:blipFill>
          <a:blip r:embed="rId5">
            <a:extLst/>
          </a:blip>
          <a:stretch>
            <a:fillRect/>
          </a:stretch>
        </p:blipFill>
        <p:spPr>
          <a:xfrm>
            <a:off x="787507" y="11007838"/>
            <a:ext cx="571501" cy="571501"/>
          </a:xfrm>
          <a:prstGeom prst="rect">
            <a:avLst/>
          </a:prstGeom>
          <a:ln w="12700">
            <a:miter lim="400000"/>
          </a:ln>
        </p:spPr>
      </p:pic>
    </p:spTree>
  </p:cSld>
  <p:clrMapOvr>
    <a:masterClrMapping/>
  </p:clrMapOvr>
  <p:transition xmlns:p14="http://schemas.microsoft.com/office/powerpoint/2010/main" spd="med" advClick="0" advTm="6000"/>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5421" fill="hold"/>
                                        <p:tgtEl>
                                          <p:spTgt spid="231"/>
                                        </p:tgtEl>
                                      </p:cBhvr>
                                    </p:cmd>
                                  </p:childTnLst>
                                </p:cTn>
                              </p:par>
                            </p:childTnLst>
                          </p:cTn>
                        </p:par>
                      </p:childTnLst>
                    </p:cTn>
                  </p:par>
                </p:childTnLst>
              </p:cTn>
              <p:prevCondLst>
                <p:cond evt="onPrev">
                  <p:tgtEl>
                    <p:sldTgt/>
                  </p:tgtEl>
                </p:cond>
              </p:prevCondLst>
              <p:nextCondLst>
                <p:cond evt="onNext">
                  <p:tgtEl>
                    <p:sldTgt/>
                  </p:tgtEl>
                </p:cond>
              </p:nextCondLst>
            </p:seq>
            <p:audio isNarration="0">
              <p:cMediaNode mute="0" showWhenStopped="0" numSld="1" vol="100000">
                <p:cTn id="7" fill="hold" display="0">
                  <p:stCondLst>
                    <p:cond delay="indefinite"/>
                  </p:stCondLst>
                </p:cTn>
                <p:tgtEl>
                  <p:spTgt spid="231"/>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34" name="Long flight considerations included bunks, a refrigerator, 120 volt ac power, and even an oven."/>
          <p:cNvSpPr txBox="1"/>
          <p:nvPr/>
        </p:nvSpPr>
        <p:spPr>
          <a:xfrm>
            <a:off x="4318120" y="10739876"/>
            <a:ext cx="15747760" cy="1574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12700">
              <a:tabLst>
                <a:tab pos="457200" algn="l"/>
                <a:tab pos="914400" algn="l"/>
                <a:tab pos="1371600" algn="l"/>
                <a:tab pos="1828800" algn="l"/>
                <a:tab pos="2286000" algn="l"/>
                <a:tab pos="2743200" algn="l"/>
                <a:tab pos="3200400" algn="l"/>
                <a:tab pos="3657600" algn="l"/>
                <a:tab pos="4114800" algn="l"/>
                <a:tab pos="4572000" algn="l"/>
                <a:tab pos="5029200" algn="l"/>
                <a:tab pos="5486400" algn="l"/>
              </a:tabLst>
              <a:defRPr sz="4800">
                <a:solidFill>
                  <a:srgbClr val="000000"/>
                </a:solidFill>
                <a:latin typeface="Helvetica"/>
                <a:ea typeface="Helvetica"/>
                <a:cs typeface="Helvetica"/>
                <a:sym typeface="Helvetica"/>
              </a:defRPr>
            </a:lvl1pPr>
          </a:lstStyle>
          <a:p>
            <a:pPr/>
            <a:r>
              <a:t>Long flight considerations included bunks, a refrigerator, 120 volt ac power, and even an oven.</a:t>
            </a:r>
          </a:p>
        </p:txBody>
      </p:sp>
      <p:pic>
        <p:nvPicPr>
          <p:cNvPr id="235" name="P-3 galley area crop.jpg" descr="P-3 galley area crop.jpg"/>
          <p:cNvPicPr>
            <a:picLocks noChangeAspect="1"/>
          </p:cNvPicPr>
          <p:nvPr/>
        </p:nvPicPr>
        <p:blipFill>
          <a:blip r:embed="rId2">
            <a:extLst/>
          </a:blip>
          <a:stretch>
            <a:fillRect/>
          </a:stretch>
        </p:blipFill>
        <p:spPr>
          <a:xfrm>
            <a:off x="4293533" y="1197159"/>
            <a:ext cx="9535452" cy="8472266"/>
          </a:xfrm>
          <a:prstGeom prst="rect">
            <a:avLst/>
          </a:prstGeom>
          <a:ln w="12700">
            <a:miter lim="400000"/>
          </a:ln>
        </p:spPr>
      </p:pic>
      <p:pic>
        <p:nvPicPr>
          <p:cNvPr id="236" name="P3 cutaway mrking galley.png" descr="P3 cutaway mrking galley.png"/>
          <p:cNvPicPr>
            <a:picLocks noChangeAspect="1"/>
          </p:cNvPicPr>
          <p:nvPr/>
        </p:nvPicPr>
        <p:blipFill>
          <a:blip r:embed="rId3">
            <a:extLst/>
          </a:blip>
          <a:stretch>
            <a:fillRect/>
          </a:stretch>
        </p:blipFill>
        <p:spPr>
          <a:xfrm>
            <a:off x="14430650" y="1544475"/>
            <a:ext cx="7934936" cy="4850672"/>
          </a:xfrm>
          <a:prstGeom prst="rect">
            <a:avLst/>
          </a:prstGeom>
          <a:ln w="12700">
            <a:miter lim="400000"/>
          </a:ln>
        </p:spPr>
      </p:pic>
      <p:sp>
        <p:nvSpPr>
          <p:cNvPr id="237" name="Line"/>
          <p:cNvSpPr/>
          <p:nvPr/>
        </p:nvSpPr>
        <p:spPr>
          <a:xfrm flipV="1">
            <a:off x="13911834" y="3726922"/>
            <a:ext cx="2467020" cy="449959"/>
          </a:xfrm>
          <a:prstGeom prst="line">
            <a:avLst/>
          </a:prstGeom>
          <a:ln w="50800">
            <a:solidFill>
              <a:schemeClr val="accent5">
                <a:hueOff val="-82419"/>
                <a:satOff val="-9513"/>
                <a:lumOff val="-16343"/>
              </a:schemeClr>
            </a:solidFill>
            <a:miter lim="400000"/>
            <a:headEnd type="triangle"/>
          </a:ln>
        </p:spPr>
        <p:txBody>
          <a:bodyPr lIns="50800" tIns="50800" rIns="50800" bIns="50800" anchor="ctr"/>
          <a:lstStyle/>
          <a:p>
            <a:pPr/>
          </a:p>
        </p:txBody>
      </p:sp>
      <p:pic>
        <p:nvPicPr>
          <p:cNvPr id="238" name="P3MoffS13_Long flight considerations.m4a" descr="P3MoffS13_Long flight considerations.m4a"/>
          <p:cNvPicPr>
            <a:picLocks noChangeAspect="0"/>
          </p:cNvPicPr>
          <p:nvPr>
            <a:audioFile r:link="rId4"/>
            <p:extLst>
              <p:ext uri="{DAA4B4D4-6D71-4841-9C94-3DE7FCFB9230}">
                <p14:media xmlns:p14="http://schemas.microsoft.com/office/powerpoint/2010/main" r:embed="rId5"/>
              </p:ext>
            </p:extLst>
          </p:nvPr>
        </p:nvPicPr>
        <p:blipFill>
          <a:blip r:embed="rId6">
            <a:extLst/>
          </a:blip>
          <a:stretch>
            <a:fillRect/>
          </a:stretch>
        </p:blipFill>
        <p:spPr>
          <a:xfrm>
            <a:off x="1139296" y="11096799"/>
            <a:ext cx="571501" cy="571501"/>
          </a:xfrm>
          <a:prstGeom prst="rect">
            <a:avLst/>
          </a:prstGeom>
          <a:ln w="12700">
            <a:miter lim="400000"/>
          </a:ln>
        </p:spPr>
      </p:pic>
    </p:spTree>
  </p:cSld>
  <p:clrMapOvr>
    <a:masterClrMapping/>
  </p:clrMapOvr>
  <p:transition xmlns:p14="http://schemas.microsoft.com/office/powerpoint/2010/main" spd="med" advClick="0" advTm="7000"/>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6660" fill="hold"/>
                                        <p:tgtEl>
                                          <p:spTgt spid="238"/>
                                        </p:tgtEl>
                                      </p:cBhvr>
                                    </p:cmd>
                                  </p:childTnLst>
                                </p:cTn>
                              </p:par>
                            </p:childTnLst>
                          </p:cTn>
                        </p:par>
                      </p:childTnLst>
                    </p:cTn>
                  </p:par>
                </p:childTnLst>
              </p:cTn>
              <p:prevCondLst>
                <p:cond evt="onPrev">
                  <p:tgtEl>
                    <p:sldTgt/>
                  </p:tgtEl>
                </p:cond>
              </p:prevCondLst>
              <p:nextCondLst>
                <p:cond evt="onNext">
                  <p:tgtEl>
                    <p:sldTgt/>
                  </p:tgtEl>
                </p:cond>
              </p:nextCondLst>
            </p:seq>
            <p:audio isNarration="0">
              <p:cMediaNode mute="0" showWhenStopped="0" numSld="1" vol="100000">
                <p:cTn id="7" fill="hold" display="0">
                  <p:stCondLst>
                    <p:cond delay="indefinite"/>
                  </p:stCondLst>
                </p:cTn>
                <p:tgtEl>
                  <p:spTgt spid="238"/>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0"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41" name="The basic specifications and performance of the P-3 are shown in this table."/>
          <p:cNvSpPr txBox="1"/>
          <p:nvPr/>
        </p:nvSpPr>
        <p:spPr>
          <a:xfrm>
            <a:off x="1901576" y="11287076"/>
            <a:ext cx="20580847" cy="838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12700">
              <a:tabLst>
                <a:tab pos="457200" algn="l"/>
                <a:tab pos="914400" algn="l"/>
                <a:tab pos="1371600" algn="l"/>
                <a:tab pos="1828800" algn="l"/>
                <a:tab pos="2286000" algn="l"/>
                <a:tab pos="2743200" algn="l"/>
                <a:tab pos="3200400" algn="l"/>
                <a:tab pos="3657600" algn="l"/>
                <a:tab pos="4114800" algn="l"/>
                <a:tab pos="4572000" algn="l"/>
                <a:tab pos="5029200" algn="l"/>
                <a:tab pos="5486400" algn="l"/>
              </a:tabLst>
              <a:defRPr sz="4800">
                <a:solidFill>
                  <a:srgbClr val="000000"/>
                </a:solidFill>
                <a:latin typeface="Helvetica"/>
                <a:ea typeface="Helvetica"/>
                <a:cs typeface="Helvetica"/>
                <a:sym typeface="Helvetica"/>
              </a:defRPr>
            </a:lvl1pPr>
          </a:lstStyle>
          <a:p>
            <a:pPr/>
            <a:r>
              <a:t>The basic specifications and performance of the P-3 are shown in this table.</a:t>
            </a:r>
          </a:p>
        </p:txBody>
      </p:sp>
      <p:pic>
        <p:nvPicPr>
          <p:cNvPr id="242" name="P-3 Specs Pic.jpg" descr="P-3 Specs Pic.jpg"/>
          <p:cNvPicPr>
            <a:picLocks noChangeAspect="1"/>
          </p:cNvPicPr>
          <p:nvPr/>
        </p:nvPicPr>
        <p:blipFill>
          <a:blip r:embed="rId2">
            <a:extLst/>
          </a:blip>
          <a:srcRect l="0" t="8857" r="0" b="18758"/>
          <a:stretch>
            <a:fillRect/>
          </a:stretch>
        </p:blipFill>
        <p:spPr>
          <a:xfrm>
            <a:off x="7112000" y="1813150"/>
            <a:ext cx="10160000" cy="7354214"/>
          </a:xfrm>
          <a:prstGeom prst="rect">
            <a:avLst/>
          </a:prstGeom>
          <a:ln w="12700">
            <a:miter lim="400000"/>
          </a:ln>
        </p:spPr>
      </p:pic>
      <p:pic>
        <p:nvPicPr>
          <p:cNvPr id="243" name="P3MoffS14_The basic specs.m4a" descr="P3MoffS14_The basic specs.m4a"/>
          <p:cNvPicPr>
            <a:picLocks noChangeAspect="0"/>
          </p:cNvPicPr>
          <p:nvPr>
            <a:audioFile r:link="rId3"/>
            <p:extLst>
              <p:ext uri="{DAA4B4D4-6D71-4841-9C94-3DE7FCFB9230}">
                <p14:media xmlns:p14="http://schemas.microsoft.com/office/powerpoint/2010/main" r:embed="rId4"/>
              </p:ext>
            </p:extLst>
          </p:nvPr>
        </p:nvPicPr>
        <p:blipFill>
          <a:blip r:embed="rId5">
            <a:extLst/>
          </a:blip>
          <a:stretch>
            <a:fillRect/>
          </a:stretch>
        </p:blipFill>
        <p:spPr>
          <a:xfrm>
            <a:off x="373382" y="11232651"/>
            <a:ext cx="571501" cy="571501"/>
          </a:xfrm>
          <a:prstGeom prst="rect">
            <a:avLst/>
          </a:prstGeom>
          <a:ln w="12700">
            <a:miter lim="400000"/>
          </a:ln>
        </p:spPr>
      </p:pic>
    </p:spTree>
  </p:cSld>
  <p:clrMapOvr>
    <a:masterClrMapping/>
  </p:clrMapOvr>
  <p:transition xmlns:p14="http://schemas.microsoft.com/office/powerpoint/2010/main" spd="med" advClick="0" advTm="5000"/>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4077" fill="hold"/>
                                        <p:tgtEl>
                                          <p:spTgt spid="243"/>
                                        </p:tgtEl>
                                      </p:cBhvr>
                                    </p:cmd>
                                  </p:childTnLst>
                                </p:cTn>
                              </p:par>
                            </p:childTnLst>
                          </p:cTn>
                        </p:par>
                      </p:childTnLst>
                    </p:cTn>
                  </p:par>
                </p:childTnLst>
              </p:cTn>
              <p:prevCondLst>
                <p:cond evt="onPrev">
                  <p:tgtEl>
                    <p:sldTgt/>
                  </p:tgtEl>
                </p:cond>
              </p:prevCondLst>
              <p:nextCondLst>
                <p:cond evt="onNext">
                  <p:tgtEl>
                    <p:sldTgt/>
                  </p:tgtEl>
                </p:cond>
              </p:nextCondLst>
            </p:seq>
            <p:audio isNarration="0">
              <p:cMediaNode mute="0" showWhenStopped="0" numSld="1" vol="100000">
                <p:cTn id="7" fill="hold" display="0">
                  <p:stCondLst>
                    <p:cond delay="indefinite"/>
                  </p:stCondLst>
                </p:cTn>
                <p:tgtEl>
                  <p:spTgt spid="243"/>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46" name="P-3 Specs Pic.jpg" descr="P-3 Specs Pic.jpg"/>
          <p:cNvPicPr>
            <a:picLocks noChangeAspect="1"/>
          </p:cNvPicPr>
          <p:nvPr/>
        </p:nvPicPr>
        <p:blipFill>
          <a:blip r:embed="rId2">
            <a:extLst/>
          </a:blip>
          <a:srcRect l="0" t="8857" r="0" b="18758"/>
          <a:stretch>
            <a:fillRect/>
          </a:stretch>
        </p:blipFill>
        <p:spPr>
          <a:xfrm>
            <a:off x="7112000" y="1813150"/>
            <a:ext cx="10160000" cy="7354214"/>
          </a:xfrm>
          <a:prstGeom prst="rect">
            <a:avLst/>
          </a:prstGeom>
          <a:ln w="12700">
            <a:miter lim="400000"/>
          </a:ln>
        </p:spPr>
      </p:pic>
      <p:sp>
        <p:nvSpPr>
          <p:cNvPr id="247" name="The ASW crew of twelve was comprised of five officers and seven enlisted."/>
          <p:cNvSpPr txBox="1"/>
          <p:nvPr/>
        </p:nvSpPr>
        <p:spPr>
          <a:xfrm>
            <a:off x="1988728" y="10705021"/>
            <a:ext cx="20406545" cy="838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12700">
              <a:tabLst>
                <a:tab pos="457200" algn="l"/>
                <a:tab pos="914400" algn="l"/>
                <a:tab pos="1371600" algn="l"/>
                <a:tab pos="1828800" algn="l"/>
                <a:tab pos="2286000" algn="l"/>
                <a:tab pos="2743200" algn="l"/>
                <a:tab pos="3200400" algn="l"/>
                <a:tab pos="3657600" algn="l"/>
                <a:tab pos="4114800" algn="l"/>
                <a:tab pos="4572000" algn="l"/>
                <a:tab pos="5029200" algn="l"/>
                <a:tab pos="5486400" algn="l"/>
              </a:tabLst>
              <a:defRPr sz="4800">
                <a:solidFill>
                  <a:srgbClr val="000000"/>
                </a:solidFill>
                <a:latin typeface="Helvetica"/>
                <a:ea typeface="Helvetica"/>
                <a:cs typeface="Helvetica"/>
                <a:sym typeface="Helvetica"/>
              </a:defRPr>
            </a:lvl1pPr>
          </a:lstStyle>
          <a:p>
            <a:pPr/>
            <a:r>
              <a:t>The ASW crew of twelve was comprised of five officers and seven enlisted.</a:t>
            </a:r>
          </a:p>
        </p:txBody>
      </p:sp>
      <p:pic>
        <p:nvPicPr>
          <p:cNvPr id="248" name="P3MoffS15_The ASW crew of 12.m4a" descr="P3MoffS15_The ASW crew of 12.m4a"/>
          <p:cNvPicPr>
            <a:picLocks noChangeAspect="0"/>
          </p:cNvPicPr>
          <p:nvPr>
            <a:audioFile r:link="rId3"/>
            <p:extLst>
              <p:ext uri="{DAA4B4D4-6D71-4841-9C94-3DE7FCFB9230}">
                <p14:media xmlns:p14="http://schemas.microsoft.com/office/powerpoint/2010/main" r:embed="rId4"/>
              </p:ext>
            </p:extLst>
          </p:nvPr>
        </p:nvPicPr>
        <p:blipFill>
          <a:blip r:embed="rId5">
            <a:extLst/>
          </a:blip>
          <a:stretch>
            <a:fillRect/>
          </a:stretch>
        </p:blipFill>
        <p:spPr>
          <a:xfrm>
            <a:off x="598474" y="10616496"/>
            <a:ext cx="571501" cy="571501"/>
          </a:xfrm>
          <a:prstGeom prst="rect">
            <a:avLst/>
          </a:prstGeom>
          <a:ln w="12700">
            <a:miter lim="400000"/>
          </a:ln>
        </p:spPr>
      </p:pic>
    </p:spTree>
  </p:cSld>
  <p:clrMapOvr>
    <a:masterClrMapping/>
  </p:clrMapOvr>
  <p:transition xmlns:p14="http://schemas.microsoft.com/office/powerpoint/2010/main" spd="med" advClick="0" advTm="5000"/>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4759" fill="hold"/>
                                        <p:tgtEl>
                                          <p:spTgt spid="248"/>
                                        </p:tgtEl>
                                      </p:cBhvr>
                                    </p:cmd>
                                  </p:childTnLst>
                                </p:cTn>
                              </p:par>
                            </p:childTnLst>
                          </p:cTn>
                        </p:par>
                      </p:childTnLst>
                    </p:cTn>
                  </p:par>
                </p:childTnLst>
              </p:cTn>
              <p:prevCondLst>
                <p:cond evt="onPrev">
                  <p:tgtEl>
                    <p:sldTgt/>
                  </p:tgtEl>
                </p:cond>
              </p:prevCondLst>
              <p:nextCondLst>
                <p:cond evt="onNext">
                  <p:tgtEl>
                    <p:sldTgt/>
                  </p:tgtEl>
                </p:cond>
              </p:nextCondLst>
            </p:seq>
            <p:audio isNarration="0">
              <p:cMediaNode mute="0" showWhenStopped="0" numSld="1" vol="100000">
                <p:cTn id="7" fill="hold" display="0">
                  <p:stCondLst>
                    <p:cond delay="indefinite"/>
                  </p:stCondLst>
                </p:cTn>
                <p:tgtEl>
                  <p:spTgt spid="248"/>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0"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51" name="In 1962, the Lockheed P-3 A Orion became operational."/>
          <p:cNvSpPr txBox="1"/>
          <p:nvPr/>
        </p:nvSpPr>
        <p:spPr>
          <a:xfrm>
            <a:off x="4570199" y="10928946"/>
            <a:ext cx="15243603" cy="838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12700">
              <a:tabLst>
                <a:tab pos="457200" algn="l"/>
                <a:tab pos="914400" algn="l"/>
                <a:tab pos="1371600" algn="l"/>
                <a:tab pos="1828800" algn="l"/>
                <a:tab pos="2286000" algn="l"/>
                <a:tab pos="2743200" algn="l"/>
                <a:tab pos="3200400" algn="l"/>
                <a:tab pos="3657600" algn="l"/>
                <a:tab pos="4114800" algn="l"/>
                <a:tab pos="4572000" algn="l"/>
                <a:tab pos="5029200" algn="l"/>
                <a:tab pos="5486400" algn="l"/>
              </a:tabLst>
              <a:defRPr sz="4800">
                <a:solidFill>
                  <a:srgbClr val="000000"/>
                </a:solidFill>
                <a:latin typeface="Helvetica"/>
                <a:ea typeface="Helvetica"/>
                <a:cs typeface="Helvetica"/>
                <a:sym typeface="Helvetica"/>
              </a:defRPr>
            </a:lvl1pPr>
          </a:lstStyle>
          <a:p>
            <a:pPr/>
            <a:r>
              <a:t>In 1962, the Lockheed P-3 A Orion became operational.</a:t>
            </a:r>
          </a:p>
        </p:txBody>
      </p:sp>
      <p:pic>
        <p:nvPicPr>
          <p:cNvPr id="252" name="P-3A_VP-49_1964.jpg" descr="P-3A_VP-49_1964.jpg"/>
          <p:cNvPicPr>
            <a:picLocks noChangeAspect="1"/>
          </p:cNvPicPr>
          <p:nvPr/>
        </p:nvPicPr>
        <p:blipFill>
          <a:blip r:embed="rId2">
            <a:extLst/>
          </a:blip>
          <a:srcRect l="0" t="0" r="0" b="16539"/>
          <a:stretch>
            <a:fillRect/>
          </a:stretch>
        </p:blipFill>
        <p:spPr>
          <a:xfrm>
            <a:off x="4983956" y="465138"/>
            <a:ext cx="14416077" cy="9149850"/>
          </a:xfrm>
          <a:prstGeom prst="rect">
            <a:avLst/>
          </a:prstGeom>
          <a:ln w="12700">
            <a:miter lim="400000"/>
          </a:ln>
        </p:spPr>
      </p:pic>
      <p:pic>
        <p:nvPicPr>
          <p:cNvPr id="253" name="P3MoffS16_In 1962.m4a" descr="P3MoffS16_In 1962.m4a"/>
          <p:cNvPicPr>
            <a:picLocks noChangeAspect="0"/>
          </p:cNvPicPr>
          <p:nvPr>
            <a:audioFile r:link="rId3"/>
            <p:extLst>
              <p:ext uri="{DAA4B4D4-6D71-4841-9C94-3DE7FCFB9230}">
                <p14:media xmlns:p14="http://schemas.microsoft.com/office/powerpoint/2010/main" r:embed="rId4"/>
              </p:ext>
            </p:extLst>
          </p:nvPr>
        </p:nvPicPr>
        <p:blipFill>
          <a:blip r:embed="rId5">
            <a:extLst/>
          </a:blip>
          <a:stretch>
            <a:fillRect/>
          </a:stretch>
        </p:blipFill>
        <p:spPr>
          <a:xfrm>
            <a:off x="854105" y="10961087"/>
            <a:ext cx="571501" cy="571501"/>
          </a:xfrm>
          <a:prstGeom prst="rect">
            <a:avLst/>
          </a:prstGeom>
          <a:ln w="12700">
            <a:miter lim="400000"/>
          </a:ln>
        </p:spPr>
      </p:pic>
    </p:spTree>
  </p:cSld>
  <p:clrMapOvr>
    <a:masterClrMapping/>
  </p:clrMapOvr>
  <p:transition xmlns:p14="http://schemas.microsoft.com/office/powerpoint/2010/main" spd="med" advClick="0" advTm="6000"/>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4747" fill="hold"/>
                                        <p:tgtEl>
                                          <p:spTgt spid="253"/>
                                        </p:tgtEl>
                                      </p:cBhvr>
                                    </p:cmd>
                                  </p:childTnLst>
                                </p:cTn>
                              </p:par>
                            </p:childTnLst>
                          </p:cTn>
                        </p:par>
                      </p:childTnLst>
                    </p:cTn>
                  </p:par>
                </p:childTnLst>
              </p:cTn>
              <p:prevCondLst>
                <p:cond evt="onPrev">
                  <p:tgtEl>
                    <p:sldTgt/>
                  </p:tgtEl>
                </p:cond>
              </p:prevCondLst>
              <p:nextCondLst>
                <p:cond evt="onNext">
                  <p:tgtEl>
                    <p:sldTgt/>
                  </p:tgtEl>
                </p:cond>
              </p:nextCondLst>
            </p:seq>
            <p:audio isNarration="0">
              <p:cMediaNode mute="0" showWhenStopped="0" numSld="1" vol="100000">
                <p:cTn id="7" fill="hold" display="0">
                  <p:stCondLst>
                    <p:cond delay="indefinite"/>
                  </p:stCondLst>
                </p:cTn>
                <p:tgtEl>
                  <p:spTgt spid="253"/>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56" name="The initial primary mission of the P-3 was to locate and track ballistic missile and fast attack submarines, and to attack and destroy if so directed."/>
          <p:cNvSpPr txBox="1"/>
          <p:nvPr/>
        </p:nvSpPr>
        <p:spPr>
          <a:xfrm>
            <a:off x="1894728" y="10943566"/>
            <a:ext cx="20594544" cy="1574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12700">
              <a:tabLst>
                <a:tab pos="457200" algn="l"/>
                <a:tab pos="914400" algn="l"/>
                <a:tab pos="1371600" algn="l"/>
                <a:tab pos="1828800" algn="l"/>
                <a:tab pos="2286000" algn="l"/>
                <a:tab pos="2743200" algn="l"/>
                <a:tab pos="3200400" algn="l"/>
                <a:tab pos="3657600" algn="l"/>
                <a:tab pos="4114800" algn="l"/>
                <a:tab pos="4572000" algn="l"/>
                <a:tab pos="5029200" algn="l"/>
                <a:tab pos="5486400" algn="l"/>
              </a:tabLst>
              <a:defRPr sz="4800">
                <a:solidFill>
                  <a:srgbClr val="000000"/>
                </a:solidFill>
                <a:latin typeface="Helvetica"/>
                <a:ea typeface="Helvetica"/>
                <a:cs typeface="Helvetica"/>
                <a:sym typeface="Helvetica"/>
              </a:defRPr>
            </a:lvl1pPr>
          </a:lstStyle>
          <a:p>
            <a:pPr/>
            <a:r>
              <a:t>The initial primary mission of the P-3 was to locate and track ballistic missile and fast attack submarines, and to attack and destroy if so directed. </a:t>
            </a:r>
          </a:p>
        </p:txBody>
      </p:sp>
      <p:sp>
        <p:nvSpPr>
          <p:cNvPr id="257" name="Soviet Yankee Class Ballistic Missile Submarine"/>
          <p:cNvSpPr txBox="1"/>
          <p:nvPr/>
        </p:nvSpPr>
        <p:spPr>
          <a:xfrm>
            <a:off x="2474540" y="10132310"/>
            <a:ext cx="8762493"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200">
                <a:solidFill>
                  <a:srgbClr val="000000"/>
                </a:solidFill>
              </a:defRPr>
            </a:lvl1pPr>
          </a:lstStyle>
          <a:p>
            <a:pPr/>
            <a:r>
              <a:t>Soviet Yankee Class Ballistic Missile Submarine</a:t>
            </a:r>
          </a:p>
        </p:txBody>
      </p:sp>
      <p:pic>
        <p:nvPicPr>
          <p:cNvPr id="258" name="Submarine_Yankee_II_class pd.jpg" descr="Submarine_Yankee_II_class pd.jpg"/>
          <p:cNvPicPr>
            <a:picLocks noChangeAspect="1"/>
          </p:cNvPicPr>
          <p:nvPr/>
        </p:nvPicPr>
        <p:blipFill>
          <a:blip r:embed="rId2">
            <a:extLst/>
          </a:blip>
          <a:stretch>
            <a:fillRect/>
          </a:stretch>
        </p:blipFill>
        <p:spPr>
          <a:xfrm>
            <a:off x="3317472" y="5474324"/>
            <a:ext cx="7076628" cy="4597449"/>
          </a:xfrm>
          <a:prstGeom prst="rect">
            <a:avLst/>
          </a:prstGeom>
          <a:ln w="12700">
            <a:miter lim="400000"/>
          </a:ln>
        </p:spPr>
      </p:pic>
      <p:pic>
        <p:nvPicPr>
          <p:cNvPr id="259" name="Sovie Submarine November class K3PLA pd.jpg" descr="Sovie Submarine November class K3PLA pd.jpg"/>
          <p:cNvPicPr>
            <a:picLocks noChangeAspect="1"/>
          </p:cNvPicPr>
          <p:nvPr/>
        </p:nvPicPr>
        <p:blipFill>
          <a:blip r:embed="rId3">
            <a:extLst/>
          </a:blip>
          <a:stretch>
            <a:fillRect/>
          </a:stretch>
        </p:blipFill>
        <p:spPr>
          <a:xfrm>
            <a:off x="11137755" y="5408226"/>
            <a:ext cx="12201519" cy="4729645"/>
          </a:xfrm>
          <a:prstGeom prst="rect">
            <a:avLst/>
          </a:prstGeom>
          <a:ln w="12700">
            <a:miter lim="400000"/>
          </a:ln>
        </p:spPr>
      </p:pic>
      <p:sp>
        <p:nvSpPr>
          <p:cNvPr id="260" name="Soviet November Class Fast Attack Submarine"/>
          <p:cNvSpPr txBox="1"/>
          <p:nvPr/>
        </p:nvSpPr>
        <p:spPr>
          <a:xfrm>
            <a:off x="12924731" y="10132310"/>
            <a:ext cx="8627568"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200">
                <a:solidFill>
                  <a:srgbClr val="000000"/>
                </a:solidFill>
              </a:defRPr>
            </a:lvl1pPr>
          </a:lstStyle>
          <a:p>
            <a:pPr/>
            <a:r>
              <a:t>Soviet November Class Fast Attack Submarine</a:t>
            </a:r>
          </a:p>
        </p:txBody>
      </p:sp>
      <p:pic>
        <p:nvPicPr>
          <p:cNvPr id="261" name="VP-40 P-3 crpd fm Lockheed 50th.mov" descr="VP-40 P-3 crpd fm Lockheed 50th.mov"/>
          <p:cNvPicPr>
            <a:picLocks noChangeAspect="0"/>
          </p:cNvPicPr>
          <p:nvPr>
            <a:videoFile r:link="rId4"/>
            <p:extLst>
              <p:ext uri="{DAA4B4D4-6D71-4841-9C94-3DE7FCFB9230}">
                <p14:media xmlns:p14="http://schemas.microsoft.com/office/powerpoint/2010/main" r:embed="rId5"/>
              </p:ext>
            </p:extLst>
          </p:nvPr>
        </p:nvPicPr>
        <p:blipFill>
          <a:blip r:embed="rId6">
            <a:extLst/>
          </a:blip>
          <a:stretch>
            <a:fillRect/>
          </a:stretch>
        </p:blipFill>
        <p:spPr>
          <a:xfrm>
            <a:off x="8420662" y="340328"/>
            <a:ext cx="7542676" cy="4863490"/>
          </a:xfrm>
          <a:prstGeom prst="rect">
            <a:avLst/>
          </a:prstGeom>
          <a:ln w="12700">
            <a:miter lim="400000"/>
          </a:ln>
        </p:spPr>
      </p:pic>
      <p:pic>
        <p:nvPicPr>
          <p:cNvPr id="262" name="P3MoffS22.m4a" descr="P3MoffS22.m4a"/>
          <p:cNvPicPr>
            <a:picLocks noChangeAspect="0"/>
          </p:cNvPicPr>
          <p:nvPr>
            <a:audioFile r:link="rId7"/>
            <p:extLst>
              <p:ext uri="{DAA4B4D4-6D71-4841-9C94-3DE7FCFB9230}">
                <p14:media xmlns:p14="http://schemas.microsoft.com/office/powerpoint/2010/main" r:embed="rId8"/>
              </p:ext>
            </p:extLst>
          </p:nvPr>
        </p:nvPicPr>
        <p:blipFill>
          <a:blip r:embed="rId9">
            <a:extLst/>
          </a:blip>
          <a:stretch>
            <a:fillRect/>
          </a:stretch>
        </p:blipFill>
        <p:spPr>
          <a:xfrm>
            <a:off x="456752" y="11142293"/>
            <a:ext cx="571501" cy="571501"/>
          </a:xfrm>
          <a:prstGeom prst="rect">
            <a:avLst/>
          </a:prstGeom>
          <a:ln w="12700">
            <a:miter lim="400000"/>
          </a:ln>
        </p:spPr>
      </p:pic>
    </p:spTree>
  </p:cSld>
  <p:clrMapOvr>
    <a:masterClrMapping/>
  </p:clrMapOvr>
  <p:transition xmlns:p14="http://schemas.microsoft.com/office/powerpoint/2010/main" spd="med" advClick="0" advTm="9000"/>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6201" fill="hold"/>
                                        <p:tgtEl>
                                          <p:spTgt spid="261"/>
                                        </p:tgtEl>
                                      </p:cBhvr>
                                    </p:cmd>
                                  </p:childTnLst>
                                </p:cTn>
                              </p:par>
                            </p:childTnLst>
                          </p:cTn>
                        </p:par>
                      </p:childTnLst>
                    </p:cTn>
                  </p:par>
                  <p:par>
                    <p:cTn id="7" fill="hold">
                      <p:stCondLst>
                        <p:cond delay="indefinite"/>
                      </p:stCondLst>
                      <p:childTnLst>
                        <p:par>
                          <p:cTn id="8" fill="hold">
                            <p:stCondLst>
                              <p:cond delay="0"/>
                            </p:stCondLst>
                            <p:childTnLst>
                              <p:par>
                                <p:cTn id="9" presetClass="mediacall" nodeType="clickEffect" presetSubtype="0" presetID="1" grpId="2" fill="hold">
                                  <p:stCondLst>
                                    <p:cond delay="0"/>
                                  </p:stCondLst>
                                  <p:childTnLst>
                                    <p:cmd type="call" cmd="playFrom(0.0)">
                                      <p:cBhvr>
                                        <p:cTn id="10" dur="8195" fill="hold"/>
                                        <p:tgtEl>
                                          <p:spTgt spid="262"/>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11" fill="hold" display="0">
                  <p:stCondLst>
                    <p:cond delay="indefinite"/>
                  </p:stCondLst>
                </p:cTn>
                <p:tgtEl>
                  <p:spTgt spid="261"/>
                </p:tgtEl>
              </p:cMediaNode>
            </p:video>
            <p:seq concurrent="1" prevAc="none" nextAc="seek">
              <p:cTn id="12" evtFilter="cancelBubble" nodeType="interactiveSeq" restart="whenNotActive" fill="hold">
                <p:stCondLst>
                  <p:cond delay="0" evt="onClick">
                    <p:tgtEl>
                      <p:spTgt spid="261"/>
                    </p:tgtEl>
                  </p:cond>
                </p:stCondLst>
                <p:endSync delay="0" evt="end">
                  <p:rtn val="all"/>
                </p:endSync>
                <p:childTnLst>
                  <p:par>
                    <p:cTn id="13" fill="hold">
                      <p:stCondLst>
                        <p:cond delay="0"/>
                      </p:stCondLst>
                      <p:childTnLst>
                        <p:par>
                          <p:cTn id="14" fill="hold">
                            <p:stCondLst>
                              <p:cond delay="0"/>
                            </p:stCondLst>
                            <p:childTnLst>
                              <p:par>
                                <p:cTn id="15" presetClass="mediacall" nodeType="clickEffect" presetSubtype="0" presetID="2" fill="hold">
                                  <p:stCondLst>
                                    <p:cond delay="0"/>
                                  </p:stCondLst>
                                  <p:childTnLst>
                                    <p:cmd type="call" cmd="togglePause">
                                      <p:cBhvr>
                                        <p:cTn id="16" dur="1" fill="hold"/>
                                        <p:tgtEl>
                                          <p:spTgt spid="261"/>
                                        </p:tgtEl>
                                      </p:cBhvr>
                                    </p:cmd>
                                  </p:childTnLst>
                                </p:cTn>
                              </p:par>
                            </p:childTnLst>
                          </p:cTn>
                        </p:par>
                      </p:childTnLst>
                    </p:cTn>
                  </p:par>
                </p:childTnLst>
              </p:cTn>
              <p:nextCondLst>
                <p:cond delay="0" evt="onClick">
                  <p:tgtEl>
                    <p:spTgt spid="261"/>
                  </p:tgtEl>
                </p:cond>
              </p:nextCondLst>
            </p:seq>
            <p:audio isNarration="0">
              <p:cMediaNode mute="0" showWhenStopped="0" numSld="1" vol="100000">
                <p:cTn id="17" fill="hold" display="0">
                  <p:stCondLst>
                    <p:cond delay="indefinite"/>
                  </p:stCondLst>
                </p:cTn>
                <p:tgtEl>
                  <p:spTgt spid="262"/>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65" name="Additional missions included Anti-surface Warfare and maritime patrol reconnaissance and surveillance.  Much later, after the end of the Cold War, other missions would be assigned."/>
          <p:cNvSpPr txBox="1"/>
          <p:nvPr/>
        </p:nvSpPr>
        <p:spPr>
          <a:xfrm>
            <a:off x="2099520" y="10061795"/>
            <a:ext cx="20184961" cy="23114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12700">
              <a:tabLst>
                <a:tab pos="457200" algn="l"/>
                <a:tab pos="914400" algn="l"/>
                <a:tab pos="1371600" algn="l"/>
                <a:tab pos="1828800" algn="l"/>
                <a:tab pos="2286000" algn="l"/>
                <a:tab pos="2743200" algn="l"/>
                <a:tab pos="3200400" algn="l"/>
                <a:tab pos="3657600" algn="l"/>
                <a:tab pos="4114800" algn="l"/>
                <a:tab pos="4572000" algn="l"/>
                <a:tab pos="5029200" algn="l"/>
                <a:tab pos="5486400" algn="l"/>
              </a:tabLst>
              <a:defRPr sz="4800">
                <a:solidFill>
                  <a:srgbClr val="000000"/>
                </a:solidFill>
                <a:latin typeface="Helvetica"/>
                <a:ea typeface="Helvetica"/>
                <a:cs typeface="Helvetica"/>
                <a:sym typeface="Helvetica"/>
              </a:defRPr>
            </a:lvl1pPr>
          </a:lstStyle>
          <a:p>
            <a:pPr/>
            <a:r>
              <a:t>Additional missions included Anti-surface Warfare and maritime patrol reconnaissance and surveillance.  Much later, after the end of the Cold War, other missions would be assigned. </a:t>
            </a:r>
          </a:p>
        </p:txBody>
      </p:sp>
      <p:sp>
        <p:nvSpPr>
          <p:cNvPr id="266" name="Text"/>
          <p:cNvSpPr txBox="1"/>
          <p:nvPr/>
        </p:nvSpPr>
        <p:spPr>
          <a:xfrm>
            <a:off x="12001499" y="13080999"/>
            <a:ext cx="368505" cy="3746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b">
            <a:spAutoFit/>
          </a:bodyPr>
          <a:lstStyle>
            <a:lvl1pPr defTabSz="584200">
              <a:defRPr sz="1800">
                <a:solidFill>
                  <a:srgbClr val="000000"/>
                </a:solidFill>
              </a:defRPr>
            </a:lvl1pPr>
          </a:lstStyle>
          <a:p>
            <a:pPr/>
            <a:fld id="{86CB4B4D-7CA3-9044-876B-883B54F8677D}" type="slidenum"/>
          </a:p>
        </p:txBody>
      </p:sp>
      <p:pic>
        <p:nvPicPr>
          <p:cNvPr id="267" name="Kara class cruiser fm Herbie.jpg" descr="Kara class cruiser fm Herbie.jpg"/>
          <p:cNvPicPr>
            <a:picLocks noChangeAspect="1"/>
          </p:cNvPicPr>
          <p:nvPr/>
        </p:nvPicPr>
        <p:blipFill>
          <a:blip r:embed="rId2">
            <a:extLst/>
          </a:blip>
          <a:srcRect l="11105" t="15137" r="1737" b="25913"/>
          <a:stretch>
            <a:fillRect/>
          </a:stretch>
        </p:blipFill>
        <p:spPr>
          <a:xfrm>
            <a:off x="4447976" y="967035"/>
            <a:ext cx="15488051" cy="8085559"/>
          </a:xfrm>
          <a:prstGeom prst="rect">
            <a:avLst/>
          </a:prstGeom>
          <a:ln w="12700">
            <a:miter lim="400000"/>
          </a:ln>
        </p:spPr>
      </p:pic>
      <p:pic>
        <p:nvPicPr>
          <p:cNvPr id="268" name="P3MoffS23.m4a" descr="P3MoffS23.m4a"/>
          <p:cNvPicPr>
            <a:picLocks noChangeAspect="0"/>
          </p:cNvPicPr>
          <p:nvPr>
            <a:audioFile r:link="rId3"/>
            <p:extLst>
              <p:ext uri="{DAA4B4D4-6D71-4841-9C94-3DE7FCFB9230}">
                <p14:media xmlns:p14="http://schemas.microsoft.com/office/powerpoint/2010/main" r:embed="rId4"/>
              </p:ext>
            </p:extLst>
          </p:nvPr>
        </p:nvPicPr>
        <p:blipFill>
          <a:blip r:embed="rId5">
            <a:extLst/>
          </a:blip>
          <a:stretch>
            <a:fillRect/>
          </a:stretch>
        </p:blipFill>
        <p:spPr>
          <a:xfrm>
            <a:off x="493790" y="10671494"/>
            <a:ext cx="571501" cy="571501"/>
          </a:xfrm>
          <a:prstGeom prst="rect">
            <a:avLst/>
          </a:prstGeom>
          <a:ln w="12700">
            <a:miter lim="400000"/>
          </a:ln>
        </p:spPr>
      </p:pic>
    </p:spTree>
  </p:cSld>
  <p:clrMapOvr>
    <a:masterClrMapping/>
  </p:clrMapOvr>
  <p:transition xmlns:p14="http://schemas.microsoft.com/office/powerpoint/2010/main" spd="med" advClick="0" advTm="10000"/>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9632" fill="hold"/>
                                        <p:tgtEl>
                                          <p:spTgt spid="268"/>
                                        </p:tgtEl>
                                      </p:cBhvr>
                                    </p:cmd>
                                  </p:childTnLst>
                                </p:cTn>
                              </p:par>
                            </p:childTnLst>
                          </p:cTn>
                        </p:par>
                      </p:childTnLst>
                    </p:cTn>
                  </p:par>
                </p:childTnLst>
              </p:cTn>
              <p:prevCondLst>
                <p:cond evt="onPrev">
                  <p:tgtEl>
                    <p:sldTgt/>
                  </p:tgtEl>
                </p:cond>
              </p:prevCondLst>
              <p:nextCondLst>
                <p:cond evt="onNext">
                  <p:tgtEl>
                    <p:sldTgt/>
                  </p:tgtEl>
                </p:cond>
              </p:nextCondLst>
            </p:seq>
            <p:audio isNarration="0">
              <p:cMediaNode mute="0" showWhenStopped="0" numSld="1" vol="100000">
                <p:cTn id="7" fill="hold" display="0">
                  <p:stCondLst>
                    <p:cond delay="indefinite"/>
                  </p:stCondLst>
                </p:cTn>
                <p:tgtEl>
                  <p:spTgt spid="268"/>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0"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71" name="The P-3 could carry and launch several types of weapons oriented to its Anti-submarine and Anti-surface missions."/>
          <p:cNvSpPr txBox="1"/>
          <p:nvPr/>
        </p:nvSpPr>
        <p:spPr>
          <a:xfrm>
            <a:off x="3008625" y="10614646"/>
            <a:ext cx="18091947" cy="1574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12700">
              <a:tabLst>
                <a:tab pos="457200" algn="l"/>
                <a:tab pos="914400" algn="l"/>
                <a:tab pos="1371600" algn="l"/>
                <a:tab pos="1828800" algn="l"/>
                <a:tab pos="2286000" algn="l"/>
                <a:tab pos="2743200" algn="l"/>
                <a:tab pos="3200400" algn="l"/>
                <a:tab pos="3657600" algn="l"/>
                <a:tab pos="4114800" algn="l"/>
                <a:tab pos="4572000" algn="l"/>
                <a:tab pos="5029200" algn="l"/>
                <a:tab pos="5486400" algn="l"/>
              </a:tabLst>
              <a:defRPr sz="4800">
                <a:solidFill>
                  <a:srgbClr val="000000"/>
                </a:solidFill>
                <a:latin typeface="Helvetica"/>
                <a:ea typeface="Helvetica"/>
                <a:cs typeface="Helvetica"/>
                <a:sym typeface="Helvetica"/>
              </a:defRPr>
            </a:lvl1pPr>
          </a:lstStyle>
          <a:p>
            <a:pPr/>
            <a:r>
              <a:t>The P-3 could carry and launch several types of weapons oriented to its Anti-submarine and Anti-surface missions.</a:t>
            </a:r>
          </a:p>
        </p:txBody>
      </p:sp>
      <p:pic>
        <p:nvPicPr>
          <p:cNvPr id="272" name="P3_armament.jpg" descr="P3_armament.jpg"/>
          <p:cNvPicPr>
            <a:picLocks noChangeAspect="1"/>
          </p:cNvPicPr>
          <p:nvPr/>
        </p:nvPicPr>
        <p:blipFill>
          <a:blip r:embed="rId2">
            <a:extLst/>
          </a:blip>
          <a:stretch>
            <a:fillRect/>
          </a:stretch>
        </p:blipFill>
        <p:spPr>
          <a:xfrm>
            <a:off x="5655250" y="1024972"/>
            <a:ext cx="13073500" cy="8279884"/>
          </a:xfrm>
          <a:prstGeom prst="rect">
            <a:avLst/>
          </a:prstGeom>
          <a:ln w="12700">
            <a:miter lim="400000"/>
          </a:ln>
        </p:spPr>
      </p:pic>
      <p:pic>
        <p:nvPicPr>
          <p:cNvPr id="273" name="P3MoffS26.m4a" descr="P3MoffS26.m4a"/>
          <p:cNvPicPr>
            <a:picLocks noChangeAspect="0"/>
          </p:cNvPicPr>
          <p:nvPr>
            <a:audioFile r:link="rId3"/>
            <p:extLst>
              <p:ext uri="{DAA4B4D4-6D71-4841-9C94-3DE7FCFB9230}">
                <p14:media xmlns:p14="http://schemas.microsoft.com/office/powerpoint/2010/main" r:embed="rId4"/>
              </p:ext>
            </p:extLst>
          </p:nvPr>
        </p:nvPicPr>
        <p:blipFill>
          <a:blip r:embed="rId5">
            <a:extLst/>
          </a:blip>
          <a:stretch>
            <a:fillRect/>
          </a:stretch>
        </p:blipFill>
        <p:spPr>
          <a:xfrm>
            <a:off x="1127206" y="10843684"/>
            <a:ext cx="571501" cy="571501"/>
          </a:xfrm>
          <a:prstGeom prst="rect">
            <a:avLst/>
          </a:prstGeom>
          <a:ln w="12700">
            <a:miter lim="400000"/>
          </a:ln>
        </p:spPr>
      </p:pic>
    </p:spTree>
  </p:cSld>
  <p:clrMapOvr>
    <a:masterClrMapping/>
  </p:clrMapOvr>
  <p:transition xmlns:p14="http://schemas.microsoft.com/office/powerpoint/2010/main" spd="med" advClick="0" advTm="7000"/>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5828" fill="hold"/>
                                        <p:tgtEl>
                                          <p:spTgt spid="273"/>
                                        </p:tgtEl>
                                      </p:cBhvr>
                                    </p:cmd>
                                  </p:childTnLst>
                                </p:cTn>
                              </p:par>
                            </p:childTnLst>
                          </p:cTn>
                        </p:par>
                      </p:childTnLst>
                    </p:cTn>
                  </p:par>
                </p:childTnLst>
              </p:cTn>
              <p:prevCondLst>
                <p:cond evt="onPrev">
                  <p:tgtEl>
                    <p:sldTgt/>
                  </p:tgtEl>
                </p:cond>
              </p:prevCondLst>
              <p:nextCondLst>
                <p:cond evt="onNext">
                  <p:tgtEl>
                    <p:sldTgt/>
                  </p:tgtEl>
                </p:cond>
              </p:nextCondLst>
            </p:seq>
            <p:audio isNarration="0">
              <p:cMediaNode mute="0" showWhenStopped="0" numSld="1" vol="100000">
                <p:cTn id="7" fill="hold" display="0">
                  <p:stCondLst>
                    <p:cond delay="indefinite"/>
                  </p:stCondLst>
                </p:cTn>
                <p:tgtEl>
                  <p:spTgt spid="273"/>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76" name="Mines, Depth Bombs, and Torpedoes can be launched from the bomb bay or wing points."/>
          <p:cNvSpPr txBox="1"/>
          <p:nvPr/>
        </p:nvSpPr>
        <p:spPr>
          <a:xfrm>
            <a:off x="3969855" y="10489417"/>
            <a:ext cx="16444290" cy="1574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12700">
              <a:tabLst>
                <a:tab pos="457200" algn="l"/>
                <a:tab pos="914400" algn="l"/>
                <a:tab pos="1371600" algn="l"/>
                <a:tab pos="1828800" algn="l"/>
                <a:tab pos="2286000" algn="l"/>
                <a:tab pos="2743200" algn="l"/>
                <a:tab pos="3200400" algn="l"/>
                <a:tab pos="3657600" algn="l"/>
                <a:tab pos="4114800" algn="l"/>
                <a:tab pos="4572000" algn="l"/>
                <a:tab pos="5029200" algn="l"/>
                <a:tab pos="5486400" algn="l"/>
              </a:tabLst>
              <a:defRPr sz="4800">
                <a:solidFill>
                  <a:srgbClr val="000000"/>
                </a:solidFill>
                <a:latin typeface="Helvetica"/>
                <a:ea typeface="Helvetica"/>
                <a:cs typeface="Helvetica"/>
                <a:sym typeface="Helvetica"/>
              </a:defRPr>
            </a:lvl1pPr>
          </a:lstStyle>
          <a:p>
            <a:pPr/>
            <a:r>
              <a:t>Mines, Depth Bombs, and Torpedoes can be launched from the bomb bay or wing points.</a:t>
            </a:r>
          </a:p>
        </p:txBody>
      </p:sp>
      <p:pic>
        <p:nvPicPr>
          <p:cNvPr id="277" name="quickstrike-family-1-mines GlobalSec pic.jpg" descr="quickstrike-family-1-mines GlobalSec pic.jpg"/>
          <p:cNvPicPr>
            <a:picLocks noChangeAspect="1"/>
          </p:cNvPicPr>
          <p:nvPr/>
        </p:nvPicPr>
        <p:blipFill>
          <a:blip r:embed="rId2">
            <a:extLst/>
          </a:blip>
          <a:stretch>
            <a:fillRect/>
          </a:stretch>
        </p:blipFill>
        <p:spPr>
          <a:xfrm>
            <a:off x="1321992" y="441052"/>
            <a:ext cx="5080001" cy="3175001"/>
          </a:xfrm>
          <a:prstGeom prst="rect">
            <a:avLst/>
          </a:prstGeom>
          <a:ln w="12700">
            <a:miter lim="400000"/>
          </a:ln>
        </p:spPr>
      </p:pic>
      <p:pic>
        <p:nvPicPr>
          <p:cNvPr id="278" name="mk54 depth bomb - Harley Wilbur66.jpg" descr="mk54 depth bomb - Harley Wilbur66.jpg"/>
          <p:cNvPicPr>
            <a:picLocks noChangeAspect="1"/>
          </p:cNvPicPr>
          <p:nvPr/>
        </p:nvPicPr>
        <p:blipFill>
          <a:blip r:embed="rId3">
            <a:extLst/>
          </a:blip>
          <a:stretch>
            <a:fillRect/>
          </a:stretch>
        </p:blipFill>
        <p:spPr>
          <a:xfrm>
            <a:off x="8579125" y="1143174"/>
            <a:ext cx="7225750" cy="5154368"/>
          </a:xfrm>
          <a:prstGeom prst="rect">
            <a:avLst/>
          </a:prstGeom>
          <a:ln w="12700">
            <a:miter lim="400000"/>
          </a:ln>
        </p:spPr>
      </p:pic>
      <p:pic>
        <p:nvPicPr>
          <p:cNvPr id="279" name="MK46 torpedo vp4assoc.jpg" descr="MK46 torpedo vp4assoc.jpg"/>
          <p:cNvPicPr>
            <a:picLocks noChangeAspect="1"/>
          </p:cNvPicPr>
          <p:nvPr/>
        </p:nvPicPr>
        <p:blipFill>
          <a:blip r:embed="rId4">
            <a:extLst/>
          </a:blip>
          <a:stretch>
            <a:fillRect/>
          </a:stretch>
        </p:blipFill>
        <p:spPr>
          <a:xfrm>
            <a:off x="17474037" y="1143174"/>
            <a:ext cx="6888548" cy="5154368"/>
          </a:xfrm>
          <a:prstGeom prst="rect">
            <a:avLst/>
          </a:prstGeom>
          <a:ln w="12700">
            <a:miter lim="400000"/>
          </a:ln>
        </p:spPr>
      </p:pic>
      <p:pic>
        <p:nvPicPr>
          <p:cNvPr id="280" name="mk62 mine - Key publishing.jpg" descr="mk62 mine - Key publishing.jpg"/>
          <p:cNvPicPr>
            <a:picLocks noChangeAspect="1"/>
          </p:cNvPicPr>
          <p:nvPr/>
        </p:nvPicPr>
        <p:blipFill>
          <a:blip r:embed="rId5">
            <a:extLst/>
          </a:blip>
          <a:stretch>
            <a:fillRect/>
          </a:stretch>
        </p:blipFill>
        <p:spPr>
          <a:xfrm>
            <a:off x="949233" y="3780075"/>
            <a:ext cx="5825519" cy="4261389"/>
          </a:xfrm>
          <a:prstGeom prst="rect">
            <a:avLst/>
          </a:prstGeom>
          <a:ln w="12700">
            <a:miter lim="400000"/>
          </a:ln>
        </p:spPr>
      </p:pic>
      <p:sp>
        <p:nvSpPr>
          <p:cNvPr id="281" name="Mines (MK-62 shown)"/>
          <p:cNvSpPr txBox="1"/>
          <p:nvPr/>
        </p:nvSpPr>
        <p:spPr>
          <a:xfrm>
            <a:off x="1825064" y="8679393"/>
            <a:ext cx="4073857"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200">
                <a:solidFill>
                  <a:srgbClr val="000000"/>
                </a:solidFill>
              </a:defRPr>
            </a:lvl1pPr>
          </a:lstStyle>
          <a:p>
            <a:pPr/>
            <a:r>
              <a:t>Mines (MK-62 shown)</a:t>
            </a:r>
          </a:p>
        </p:txBody>
      </p:sp>
      <p:sp>
        <p:nvSpPr>
          <p:cNvPr id="282" name="Depth Bombs/Charges (MK-54 shown)"/>
          <p:cNvSpPr txBox="1"/>
          <p:nvPr/>
        </p:nvSpPr>
        <p:spPr>
          <a:xfrm>
            <a:off x="8617661" y="8679393"/>
            <a:ext cx="7148678"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200">
                <a:solidFill>
                  <a:srgbClr val="000000"/>
                </a:solidFill>
              </a:defRPr>
            </a:lvl1pPr>
          </a:lstStyle>
          <a:p>
            <a:pPr/>
            <a:r>
              <a:t>Depth Bombs/Charges (MK-54 shown)</a:t>
            </a:r>
          </a:p>
        </p:txBody>
      </p:sp>
      <p:sp>
        <p:nvSpPr>
          <p:cNvPr id="283" name="MK-46 Torpedo"/>
          <p:cNvSpPr txBox="1"/>
          <p:nvPr/>
        </p:nvSpPr>
        <p:spPr>
          <a:xfrm>
            <a:off x="19442012" y="8679393"/>
            <a:ext cx="2952598"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200">
                <a:solidFill>
                  <a:srgbClr val="000000"/>
                </a:solidFill>
              </a:defRPr>
            </a:lvl1pPr>
          </a:lstStyle>
          <a:p>
            <a:pPr/>
            <a:r>
              <a:t>MK-46 Torpedo</a:t>
            </a:r>
          </a:p>
        </p:txBody>
      </p:sp>
      <p:pic>
        <p:nvPicPr>
          <p:cNvPr id="284" name="P3MoffS27.m4a" descr="P3MoffS27.m4a"/>
          <p:cNvPicPr>
            <a:picLocks noChangeAspect="0"/>
          </p:cNvPicPr>
          <p:nvPr>
            <a:audioFile r:link="rId6"/>
            <p:extLst>
              <p:ext uri="{DAA4B4D4-6D71-4841-9C94-3DE7FCFB9230}">
                <p14:media xmlns:p14="http://schemas.microsoft.com/office/powerpoint/2010/main" r:embed="rId7"/>
              </p:ext>
            </p:extLst>
          </p:nvPr>
        </p:nvPicPr>
        <p:blipFill>
          <a:blip r:embed="rId8">
            <a:extLst/>
          </a:blip>
          <a:stretch>
            <a:fillRect/>
          </a:stretch>
        </p:blipFill>
        <p:spPr>
          <a:xfrm>
            <a:off x="1097366" y="10679460"/>
            <a:ext cx="571501" cy="571501"/>
          </a:xfrm>
          <a:prstGeom prst="rect">
            <a:avLst/>
          </a:prstGeom>
          <a:ln w="12700">
            <a:miter lim="400000"/>
          </a:ln>
        </p:spPr>
      </p:pic>
    </p:spTree>
  </p:cSld>
  <p:clrMapOvr>
    <a:masterClrMapping/>
  </p:clrMapOvr>
  <p:transition xmlns:p14="http://schemas.microsoft.com/office/powerpoint/2010/main" spd="med" advClick="0" advTm="7000"/>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5097" fill="hold"/>
                                        <p:tgtEl>
                                          <p:spTgt spid="284"/>
                                        </p:tgtEl>
                                      </p:cBhvr>
                                    </p:cmd>
                                  </p:childTnLst>
                                </p:cTn>
                              </p:par>
                            </p:childTnLst>
                          </p:cTn>
                        </p:par>
                      </p:childTnLst>
                    </p:cTn>
                  </p:par>
                </p:childTnLst>
              </p:cTn>
              <p:prevCondLst>
                <p:cond evt="onPrev">
                  <p:tgtEl>
                    <p:sldTgt/>
                  </p:tgtEl>
                </p:cond>
              </p:prevCondLst>
              <p:nextCondLst>
                <p:cond evt="onNext">
                  <p:tgtEl>
                    <p:sldTgt/>
                  </p:tgtEl>
                </p:cond>
              </p:nextCondLst>
            </p:seq>
            <p:audio isNarration="0">
              <p:cMediaNode mute="0" showWhenStopped="0" numSld="1" vol="100000">
                <p:cTn id="7" fill="hold" display="0">
                  <p:stCondLst>
                    <p:cond delay="indefinite"/>
                  </p:stCondLst>
                </p:cTn>
                <p:tgtEl>
                  <p:spTgt spid="284"/>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6"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87" name="An early air-to-surface missile was Bullpup, Later came Maverick and Harpoon."/>
          <p:cNvSpPr txBox="1"/>
          <p:nvPr/>
        </p:nvSpPr>
        <p:spPr>
          <a:xfrm>
            <a:off x="5645856" y="10292627"/>
            <a:ext cx="13092288" cy="1574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12700">
              <a:tabLst>
                <a:tab pos="457200" algn="l"/>
                <a:tab pos="914400" algn="l"/>
                <a:tab pos="1371600" algn="l"/>
                <a:tab pos="1828800" algn="l"/>
                <a:tab pos="2286000" algn="l"/>
                <a:tab pos="2743200" algn="l"/>
                <a:tab pos="3200400" algn="l"/>
                <a:tab pos="3657600" algn="l"/>
                <a:tab pos="4114800" algn="l"/>
                <a:tab pos="4572000" algn="l"/>
                <a:tab pos="5029200" algn="l"/>
                <a:tab pos="5486400" algn="l"/>
              </a:tabLst>
              <a:defRPr sz="4800">
                <a:solidFill>
                  <a:srgbClr val="000000"/>
                </a:solidFill>
                <a:latin typeface="Helvetica"/>
                <a:ea typeface="Helvetica"/>
                <a:cs typeface="Helvetica"/>
                <a:sym typeface="Helvetica"/>
              </a:defRPr>
            </a:lvl1pPr>
          </a:lstStyle>
          <a:p>
            <a:pPr/>
            <a:r>
              <a:t>An early air-to-surface missile was Bullpup, Later came Maverick and Harpoon. </a:t>
            </a:r>
          </a:p>
        </p:txBody>
      </p:sp>
      <p:pic>
        <p:nvPicPr>
          <p:cNvPr id="288" name="P-3B_Orion_of_VP-47 w Bullpup msls.jpg" descr="P-3B_Orion_of_VP-47 w Bullpup msls.jpg"/>
          <p:cNvPicPr>
            <a:picLocks noChangeAspect="1"/>
          </p:cNvPicPr>
          <p:nvPr/>
        </p:nvPicPr>
        <p:blipFill>
          <a:blip r:embed="rId2">
            <a:extLst/>
          </a:blip>
          <a:stretch>
            <a:fillRect/>
          </a:stretch>
        </p:blipFill>
        <p:spPr>
          <a:xfrm>
            <a:off x="1689403" y="2644563"/>
            <a:ext cx="6548258" cy="4777324"/>
          </a:xfrm>
          <a:prstGeom prst="rect">
            <a:avLst/>
          </a:prstGeom>
          <a:ln w="12700">
            <a:miter lim="400000"/>
          </a:ln>
        </p:spPr>
      </p:pic>
      <p:pic>
        <p:nvPicPr>
          <p:cNvPr id="289" name="P3 launching Maverick collage.jpg" descr="P3 launching Maverick collage.jpg"/>
          <p:cNvPicPr>
            <a:picLocks noChangeAspect="1"/>
          </p:cNvPicPr>
          <p:nvPr/>
        </p:nvPicPr>
        <p:blipFill>
          <a:blip r:embed="rId3">
            <a:extLst/>
          </a:blip>
          <a:stretch>
            <a:fillRect/>
          </a:stretch>
        </p:blipFill>
        <p:spPr>
          <a:xfrm>
            <a:off x="9070425" y="1911650"/>
            <a:ext cx="6243150" cy="6243150"/>
          </a:xfrm>
          <a:prstGeom prst="rect">
            <a:avLst/>
          </a:prstGeom>
          <a:ln w="12700">
            <a:miter lim="400000"/>
          </a:ln>
        </p:spPr>
      </p:pic>
      <p:pic>
        <p:nvPicPr>
          <p:cNvPr id="290" name="P3 closeup with RGM-84-Harpoon-016.jpg" descr="P3 closeup with RGM-84-Harpoon-016.jpg"/>
          <p:cNvPicPr>
            <a:picLocks noChangeAspect="1"/>
          </p:cNvPicPr>
          <p:nvPr/>
        </p:nvPicPr>
        <p:blipFill>
          <a:blip r:embed="rId4">
            <a:extLst/>
          </a:blip>
          <a:stretch>
            <a:fillRect/>
          </a:stretch>
        </p:blipFill>
        <p:spPr>
          <a:xfrm>
            <a:off x="16002787" y="2889438"/>
            <a:ext cx="7300069" cy="4287574"/>
          </a:xfrm>
          <a:prstGeom prst="rect">
            <a:avLst/>
          </a:prstGeom>
          <a:ln w="12700">
            <a:miter lim="400000"/>
          </a:ln>
        </p:spPr>
      </p:pic>
      <p:sp>
        <p:nvSpPr>
          <p:cNvPr id="291" name="Bullpup"/>
          <p:cNvSpPr txBox="1"/>
          <p:nvPr/>
        </p:nvSpPr>
        <p:spPr>
          <a:xfrm>
            <a:off x="4210015" y="8570846"/>
            <a:ext cx="1507034"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200">
                <a:solidFill>
                  <a:srgbClr val="000000"/>
                </a:solidFill>
              </a:defRPr>
            </a:lvl1pPr>
          </a:lstStyle>
          <a:p>
            <a:pPr/>
            <a:r>
              <a:t>Bullpup</a:t>
            </a:r>
          </a:p>
        </p:txBody>
      </p:sp>
      <p:sp>
        <p:nvSpPr>
          <p:cNvPr id="292" name="Maverick"/>
          <p:cNvSpPr txBox="1"/>
          <p:nvPr/>
        </p:nvSpPr>
        <p:spPr>
          <a:xfrm>
            <a:off x="11310670" y="8570846"/>
            <a:ext cx="1762660"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200">
                <a:solidFill>
                  <a:srgbClr val="000000"/>
                </a:solidFill>
              </a:defRPr>
            </a:lvl1pPr>
          </a:lstStyle>
          <a:p>
            <a:pPr/>
            <a:r>
              <a:t>Maverick</a:t>
            </a:r>
          </a:p>
        </p:txBody>
      </p:sp>
      <p:sp>
        <p:nvSpPr>
          <p:cNvPr id="293" name="Harpoon"/>
          <p:cNvSpPr txBox="1"/>
          <p:nvPr/>
        </p:nvSpPr>
        <p:spPr>
          <a:xfrm>
            <a:off x="18805425" y="8570846"/>
            <a:ext cx="1694791"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200">
                <a:solidFill>
                  <a:srgbClr val="000000"/>
                </a:solidFill>
              </a:defRPr>
            </a:lvl1pPr>
          </a:lstStyle>
          <a:p>
            <a:pPr/>
            <a:r>
              <a:t>Harpoon</a:t>
            </a:r>
          </a:p>
        </p:txBody>
      </p:sp>
      <p:pic>
        <p:nvPicPr>
          <p:cNvPr id="294" name="P3MoffS28.m4a" descr="P3MoffS28.m4a"/>
          <p:cNvPicPr>
            <a:picLocks noChangeAspect="0"/>
          </p:cNvPicPr>
          <p:nvPr>
            <a:audioFile r:link="rId5"/>
            <p:extLst>
              <p:ext uri="{DAA4B4D4-6D71-4841-9C94-3DE7FCFB9230}">
                <p14:media xmlns:p14="http://schemas.microsoft.com/office/powerpoint/2010/main" r:embed="rId6"/>
              </p:ext>
            </p:extLst>
          </p:nvPr>
        </p:nvPicPr>
        <p:blipFill>
          <a:blip r:embed="rId7">
            <a:extLst/>
          </a:blip>
          <a:stretch>
            <a:fillRect/>
          </a:stretch>
        </p:blipFill>
        <p:spPr>
          <a:xfrm>
            <a:off x="969201" y="10587495"/>
            <a:ext cx="571501" cy="571501"/>
          </a:xfrm>
          <a:prstGeom prst="rect">
            <a:avLst/>
          </a:prstGeom>
          <a:ln w="12700">
            <a:miter lim="400000"/>
          </a:ln>
        </p:spPr>
      </p:pic>
    </p:spTree>
  </p:cSld>
  <p:clrMapOvr>
    <a:masterClrMapping/>
  </p:clrMapOvr>
  <p:transition xmlns:p14="http://schemas.microsoft.com/office/powerpoint/2010/main" spd="med" advClick="0" advTm="5000"/>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4265" fill="hold"/>
                                        <p:tgtEl>
                                          <p:spTgt spid="294"/>
                                        </p:tgtEl>
                                      </p:cBhvr>
                                    </p:cmd>
                                  </p:childTnLst>
                                </p:cTn>
                              </p:par>
                            </p:childTnLst>
                          </p:cTn>
                        </p:par>
                      </p:childTnLst>
                    </p:cTn>
                  </p:par>
                </p:childTnLst>
              </p:cTn>
              <p:prevCondLst>
                <p:cond evt="onPrev">
                  <p:tgtEl>
                    <p:sldTgt/>
                  </p:tgtEl>
                </p:cond>
              </p:prevCondLst>
              <p:nextCondLst>
                <p:cond evt="onNext">
                  <p:tgtEl>
                    <p:sldTgt/>
                  </p:tgtEl>
                </p:cond>
              </p:nextCondLst>
            </p:seq>
            <p:audio isNarration="0">
              <p:cMediaNode mute="0" showWhenStopped="0" numSld="1" vol="100000">
                <p:cTn id="7" fill="hold" display="0">
                  <p:stCondLst>
                    <p:cond delay="indefinite"/>
                  </p:stCondLst>
                </p:cTn>
                <p:tgtEl>
                  <p:spTgt spid="294"/>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6"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97" name="For sub-surface detection and tracking of submarines, it had specially designed tubes and mechanisms for launching a number of sonobuoys of several types."/>
          <p:cNvSpPr txBox="1"/>
          <p:nvPr/>
        </p:nvSpPr>
        <p:spPr>
          <a:xfrm>
            <a:off x="2484958" y="10067447"/>
            <a:ext cx="19414084" cy="23114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12700">
              <a:tabLst>
                <a:tab pos="457200" algn="l"/>
                <a:tab pos="914400" algn="l"/>
                <a:tab pos="1371600" algn="l"/>
                <a:tab pos="1828800" algn="l"/>
                <a:tab pos="2286000" algn="l"/>
                <a:tab pos="2743200" algn="l"/>
                <a:tab pos="3200400" algn="l"/>
                <a:tab pos="3657600" algn="l"/>
                <a:tab pos="4114800" algn="l"/>
                <a:tab pos="4572000" algn="l"/>
                <a:tab pos="5029200" algn="l"/>
                <a:tab pos="5486400" algn="l"/>
              </a:tabLst>
              <a:defRPr sz="4800">
                <a:solidFill>
                  <a:srgbClr val="000000"/>
                </a:solidFill>
                <a:latin typeface="Helvetica"/>
                <a:ea typeface="Helvetica"/>
                <a:cs typeface="Helvetica"/>
                <a:sym typeface="Helvetica"/>
              </a:defRPr>
            </a:lvl1pPr>
          </a:lstStyle>
          <a:p>
            <a:pPr/>
            <a:r>
              <a:t>For sub-surface detection and tracking of submarines, it had specially designed tubes and mechanisms for launching a number of sonobuoys of several types. </a:t>
            </a:r>
          </a:p>
        </p:txBody>
      </p:sp>
      <p:pic>
        <p:nvPicPr>
          <p:cNvPr id="298" name="Sonobuoys being loaded on p3 pd.jpg" descr="Sonobuoys being loaded on p3 pd.jpg"/>
          <p:cNvPicPr>
            <a:picLocks noChangeAspect="1"/>
          </p:cNvPicPr>
          <p:nvPr/>
        </p:nvPicPr>
        <p:blipFill>
          <a:blip r:embed="rId2">
            <a:extLst/>
          </a:blip>
          <a:stretch>
            <a:fillRect/>
          </a:stretch>
        </p:blipFill>
        <p:spPr>
          <a:xfrm>
            <a:off x="8983093" y="200353"/>
            <a:ext cx="6417815" cy="9652393"/>
          </a:xfrm>
          <a:prstGeom prst="rect">
            <a:avLst/>
          </a:prstGeom>
          <a:ln w="12700">
            <a:miter lim="400000"/>
          </a:ln>
        </p:spPr>
      </p:pic>
      <p:sp>
        <p:nvSpPr>
          <p:cNvPr id="299" name="Sonobuoy…"/>
          <p:cNvSpPr txBox="1"/>
          <p:nvPr/>
        </p:nvSpPr>
        <p:spPr>
          <a:xfrm>
            <a:off x="19917614" y="4876786"/>
            <a:ext cx="1973581" cy="10554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3200">
                <a:solidFill>
                  <a:srgbClr val="000000"/>
                </a:solidFill>
              </a:defRPr>
            </a:pPr>
            <a:r>
              <a:t>Sonobuoy</a:t>
            </a:r>
          </a:p>
          <a:p>
            <a:pPr>
              <a:defRPr sz="3200">
                <a:solidFill>
                  <a:srgbClr val="000000"/>
                </a:solidFill>
              </a:defRPr>
            </a:pPr>
            <a:r>
              <a:t>(SSQ-41)</a:t>
            </a:r>
          </a:p>
        </p:txBody>
      </p:sp>
      <p:sp>
        <p:nvSpPr>
          <p:cNvPr id="300" name="Sonobuoy carry/launch sleeve"/>
          <p:cNvSpPr txBox="1"/>
          <p:nvPr/>
        </p:nvSpPr>
        <p:spPr>
          <a:xfrm>
            <a:off x="16368526" y="6330289"/>
            <a:ext cx="4327776" cy="105542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3200">
                <a:solidFill>
                  <a:srgbClr val="000000"/>
                </a:solidFill>
              </a:defRPr>
            </a:lvl1pPr>
          </a:lstStyle>
          <a:p>
            <a:pPr/>
            <a:r>
              <a:t>Sonobuoy carry/launch sleeve</a:t>
            </a:r>
          </a:p>
        </p:txBody>
      </p:sp>
      <p:sp>
        <p:nvSpPr>
          <p:cNvPr id="301" name="Sonobuoy launch tubes on (P-3C)"/>
          <p:cNvSpPr txBox="1"/>
          <p:nvPr/>
        </p:nvSpPr>
        <p:spPr>
          <a:xfrm>
            <a:off x="3145557" y="2141394"/>
            <a:ext cx="3947667" cy="105542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3200">
                <a:solidFill>
                  <a:srgbClr val="000000"/>
                </a:solidFill>
              </a:defRPr>
            </a:lvl1pPr>
          </a:lstStyle>
          <a:p>
            <a:pPr/>
            <a:r>
              <a:t>Sonobuoy launch tubes on (P-3C)</a:t>
            </a:r>
          </a:p>
        </p:txBody>
      </p:sp>
      <p:pic>
        <p:nvPicPr>
          <p:cNvPr id="302" name="Moff Musm Q41 sonobuoy crpd.jpeg" descr="Moff Musm Q41 sonobuoy crpd.jpeg"/>
          <p:cNvPicPr>
            <a:picLocks noChangeAspect="1"/>
          </p:cNvPicPr>
          <p:nvPr/>
        </p:nvPicPr>
        <p:blipFill>
          <a:blip r:embed="rId3">
            <a:extLst/>
          </a:blip>
          <a:stretch>
            <a:fillRect/>
          </a:stretch>
        </p:blipFill>
        <p:spPr>
          <a:xfrm>
            <a:off x="20471071" y="802679"/>
            <a:ext cx="866669" cy="3732853"/>
          </a:xfrm>
          <a:prstGeom prst="rect">
            <a:avLst/>
          </a:prstGeom>
          <a:ln w="12700">
            <a:miter lim="400000"/>
          </a:ln>
        </p:spPr>
      </p:pic>
      <p:sp>
        <p:nvSpPr>
          <p:cNvPr id="303" name="Line"/>
          <p:cNvSpPr/>
          <p:nvPr/>
        </p:nvSpPr>
        <p:spPr>
          <a:xfrm flipV="1">
            <a:off x="13562804" y="2481559"/>
            <a:ext cx="6748415" cy="2256491"/>
          </a:xfrm>
          <a:prstGeom prst="line">
            <a:avLst/>
          </a:prstGeom>
          <a:ln w="50800">
            <a:solidFill>
              <a:schemeClr val="accent5">
                <a:hueOff val="-82419"/>
                <a:satOff val="-9513"/>
                <a:lumOff val="-16343"/>
              </a:schemeClr>
            </a:solidFill>
            <a:miter lim="400000"/>
            <a:headEnd type="triangle"/>
          </a:ln>
        </p:spPr>
        <p:txBody>
          <a:bodyPr lIns="50800" tIns="50800" rIns="50800" bIns="50800" anchor="ctr"/>
          <a:lstStyle/>
          <a:p>
            <a:pPr/>
          </a:p>
        </p:txBody>
      </p:sp>
      <p:sp>
        <p:nvSpPr>
          <p:cNvPr id="304" name="Line"/>
          <p:cNvSpPr/>
          <p:nvPr/>
        </p:nvSpPr>
        <p:spPr>
          <a:xfrm>
            <a:off x="13658822" y="5809992"/>
            <a:ext cx="2368755" cy="734444"/>
          </a:xfrm>
          <a:prstGeom prst="line">
            <a:avLst/>
          </a:prstGeom>
          <a:ln w="50800">
            <a:solidFill>
              <a:schemeClr val="accent5">
                <a:hueOff val="-82419"/>
                <a:satOff val="-9513"/>
                <a:lumOff val="-16343"/>
              </a:schemeClr>
            </a:solidFill>
            <a:miter lim="400000"/>
            <a:headEnd type="triangle"/>
          </a:ln>
        </p:spPr>
        <p:txBody>
          <a:bodyPr lIns="50800" tIns="50800" rIns="50800" bIns="50800" anchor="ctr"/>
          <a:lstStyle/>
          <a:p>
            <a:pPr/>
          </a:p>
        </p:txBody>
      </p:sp>
      <p:sp>
        <p:nvSpPr>
          <p:cNvPr id="305" name="Line"/>
          <p:cNvSpPr/>
          <p:nvPr/>
        </p:nvSpPr>
        <p:spPr>
          <a:xfrm flipH="1">
            <a:off x="7370891" y="1697075"/>
            <a:ext cx="2282354" cy="821587"/>
          </a:xfrm>
          <a:prstGeom prst="line">
            <a:avLst/>
          </a:prstGeom>
          <a:ln w="50800">
            <a:solidFill>
              <a:schemeClr val="accent5">
                <a:hueOff val="-82419"/>
                <a:satOff val="-9513"/>
                <a:lumOff val="-16343"/>
              </a:schemeClr>
            </a:solidFill>
            <a:miter lim="400000"/>
            <a:headEnd type="triangle"/>
          </a:ln>
        </p:spPr>
        <p:txBody>
          <a:bodyPr lIns="50800" tIns="50800" rIns="50800" bIns="50800" anchor="ctr"/>
          <a:lstStyle/>
          <a:p>
            <a:pPr/>
          </a:p>
        </p:txBody>
      </p:sp>
      <p:pic>
        <p:nvPicPr>
          <p:cNvPr id="306" name="P3MoffS29_For subsurface detection.m4a" descr="P3MoffS29_For subsurface detection.m4a"/>
          <p:cNvPicPr>
            <a:picLocks noChangeAspect="0"/>
          </p:cNvPicPr>
          <p:nvPr>
            <a:audioFile r:link="rId4"/>
            <p:extLst>
              <p:ext uri="{DAA4B4D4-6D71-4841-9C94-3DE7FCFB9230}">
                <p14:media xmlns:p14="http://schemas.microsoft.com/office/powerpoint/2010/main" r:embed="rId5"/>
              </p:ext>
            </p:extLst>
          </p:nvPr>
        </p:nvPicPr>
        <p:blipFill>
          <a:blip r:embed="rId6">
            <a:extLst/>
          </a:blip>
          <a:stretch>
            <a:fillRect/>
          </a:stretch>
        </p:blipFill>
        <p:spPr>
          <a:xfrm>
            <a:off x="894707" y="10641234"/>
            <a:ext cx="571501" cy="571501"/>
          </a:xfrm>
          <a:prstGeom prst="rect">
            <a:avLst/>
          </a:prstGeom>
          <a:ln w="12700">
            <a:miter lim="400000"/>
          </a:ln>
        </p:spPr>
      </p:pic>
    </p:spTree>
  </p:cSld>
  <p:clrMapOvr>
    <a:masterClrMapping/>
  </p:clrMapOvr>
  <p:transition xmlns:p14="http://schemas.microsoft.com/office/powerpoint/2010/main" spd="med" advClick="0" advTm="9000"/>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8372" fill="hold"/>
                                        <p:tgtEl>
                                          <p:spTgt spid="306"/>
                                        </p:tgtEl>
                                      </p:cBhvr>
                                    </p:cmd>
                                  </p:childTnLst>
                                </p:cTn>
                              </p:par>
                            </p:childTnLst>
                          </p:cTn>
                        </p:par>
                      </p:childTnLst>
                    </p:cTn>
                  </p:par>
                </p:childTnLst>
              </p:cTn>
              <p:prevCondLst>
                <p:cond evt="onPrev">
                  <p:tgtEl>
                    <p:sldTgt/>
                  </p:tgtEl>
                </p:cond>
              </p:prevCondLst>
              <p:nextCondLst>
                <p:cond evt="onNext">
                  <p:tgtEl>
                    <p:sldTgt/>
                  </p:tgtEl>
                </p:cond>
              </p:nextCondLst>
            </p:seq>
            <p:audio isNarration="0">
              <p:cMediaNode mute="0" showWhenStopped="0" numSld="1" vol="100000">
                <p:cTn id="7" fill="hold" display="0">
                  <p:stCondLst>
                    <p:cond delay="indefinite"/>
                  </p:stCondLst>
                </p:cTn>
                <p:tgtEl>
                  <p:spTgt spid="306"/>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09" name="Later in its life, chaff and flare dispensers were incorporated for self defense."/>
          <p:cNvSpPr txBox="1"/>
          <p:nvPr/>
        </p:nvSpPr>
        <p:spPr>
          <a:xfrm>
            <a:off x="1822251" y="11072397"/>
            <a:ext cx="20739498" cy="838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12700">
              <a:tabLst>
                <a:tab pos="457200" algn="l"/>
                <a:tab pos="914400" algn="l"/>
                <a:tab pos="1371600" algn="l"/>
                <a:tab pos="1828800" algn="l"/>
                <a:tab pos="2286000" algn="l"/>
                <a:tab pos="2743200" algn="l"/>
                <a:tab pos="3200400" algn="l"/>
                <a:tab pos="3657600" algn="l"/>
                <a:tab pos="4114800" algn="l"/>
                <a:tab pos="4572000" algn="l"/>
                <a:tab pos="5029200" algn="l"/>
                <a:tab pos="5486400" algn="l"/>
              </a:tabLst>
              <a:defRPr sz="4800">
                <a:solidFill>
                  <a:srgbClr val="000000"/>
                </a:solidFill>
                <a:latin typeface="Helvetica"/>
                <a:ea typeface="Helvetica"/>
                <a:cs typeface="Helvetica"/>
                <a:sym typeface="Helvetica"/>
              </a:defRPr>
            </a:lvl1pPr>
          </a:lstStyle>
          <a:p>
            <a:pPr/>
            <a:r>
              <a:t>Later in its life, chaff and flare dispensers were incorporated for self defense.</a:t>
            </a:r>
          </a:p>
        </p:txBody>
      </p:sp>
      <p:pic>
        <p:nvPicPr>
          <p:cNvPr id="310" name="p3-flares.jpg" descr="p3-flares.jpg"/>
          <p:cNvPicPr>
            <a:picLocks noChangeAspect="1"/>
          </p:cNvPicPr>
          <p:nvPr/>
        </p:nvPicPr>
        <p:blipFill>
          <a:blip r:embed="rId2">
            <a:extLst/>
          </a:blip>
          <a:stretch>
            <a:fillRect/>
          </a:stretch>
        </p:blipFill>
        <p:spPr>
          <a:xfrm>
            <a:off x="5936760" y="1274584"/>
            <a:ext cx="12510480" cy="8346836"/>
          </a:xfrm>
          <a:prstGeom prst="rect">
            <a:avLst/>
          </a:prstGeom>
          <a:ln w="12700">
            <a:miter lim="400000"/>
          </a:ln>
        </p:spPr>
      </p:pic>
      <p:pic>
        <p:nvPicPr>
          <p:cNvPr id="311" name="P3MoffS30.m4a" descr="P3MoffS30.m4a"/>
          <p:cNvPicPr>
            <a:picLocks noChangeAspect="0"/>
          </p:cNvPicPr>
          <p:nvPr>
            <a:audioFile r:link="rId3"/>
            <p:extLst>
              <p:ext uri="{DAA4B4D4-6D71-4841-9C94-3DE7FCFB9230}">
                <p14:media xmlns:p14="http://schemas.microsoft.com/office/powerpoint/2010/main" r:embed="rId4"/>
              </p:ext>
            </p:extLst>
          </p:nvPr>
        </p:nvPicPr>
        <p:blipFill>
          <a:blip r:embed="rId5">
            <a:extLst/>
          </a:blip>
          <a:stretch>
            <a:fillRect/>
          </a:stretch>
        </p:blipFill>
        <p:spPr>
          <a:xfrm>
            <a:off x="417967" y="11027685"/>
            <a:ext cx="571501" cy="571501"/>
          </a:xfrm>
          <a:prstGeom prst="rect">
            <a:avLst/>
          </a:prstGeom>
          <a:ln w="12700">
            <a:miter lim="400000"/>
          </a:ln>
        </p:spPr>
      </p:pic>
    </p:spTree>
  </p:cSld>
  <p:clrMapOvr>
    <a:masterClrMapping/>
  </p:clrMapOvr>
  <p:transition xmlns:p14="http://schemas.microsoft.com/office/powerpoint/2010/main" spd="med" advClick="0" advTm="6000"/>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4814" fill="hold"/>
                                        <p:tgtEl>
                                          <p:spTgt spid="311"/>
                                        </p:tgtEl>
                                      </p:cBhvr>
                                    </p:cmd>
                                  </p:childTnLst>
                                </p:cTn>
                              </p:par>
                            </p:childTnLst>
                          </p:cTn>
                        </p:par>
                      </p:childTnLst>
                    </p:cTn>
                  </p:par>
                </p:childTnLst>
              </p:cTn>
              <p:prevCondLst>
                <p:cond evt="onPrev">
                  <p:tgtEl>
                    <p:sldTgt/>
                  </p:tgtEl>
                </p:cond>
              </p:prevCondLst>
              <p:nextCondLst>
                <p:cond evt="onNext">
                  <p:tgtEl>
                    <p:sldTgt/>
                  </p:tgtEl>
                </p:cond>
              </p:nextCondLst>
            </p:seq>
            <p:audio isNarration="0">
              <p:cMediaNode mute="0" showWhenStopped="0" numSld="1" vol="100000">
                <p:cTn id="7" fill="hold" display="0">
                  <p:stCondLst>
                    <p:cond delay="indefinite"/>
                  </p:stCondLst>
                </p:cTn>
                <p:tgtEl>
                  <p:spTgt spid="311"/>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14" name="A description of the P-3 would be remiss without providing a quick discussion of the sonobuoy and why it is important in airborne ASW."/>
          <p:cNvSpPr txBox="1"/>
          <p:nvPr/>
        </p:nvSpPr>
        <p:spPr>
          <a:xfrm>
            <a:off x="4119842" y="10228067"/>
            <a:ext cx="16144317" cy="23114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12700">
              <a:tabLst>
                <a:tab pos="457200" algn="l"/>
                <a:tab pos="914400" algn="l"/>
                <a:tab pos="1371600" algn="l"/>
                <a:tab pos="1828800" algn="l"/>
                <a:tab pos="2286000" algn="l"/>
                <a:tab pos="2743200" algn="l"/>
                <a:tab pos="3200400" algn="l"/>
                <a:tab pos="3657600" algn="l"/>
                <a:tab pos="4114800" algn="l"/>
                <a:tab pos="4572000" algn="l"/>
                <a:tab pos="5029200" algn="l"/>
                <a:tab pos="5486400" algn="l"/>
              </a:tabLst>
              <a:defRPr sz="4800">
                <a:solidFill>
                  <a:srgbClr val="000000"/>
                </a:solidFill>
                <a:latin typeface="Helvetica"/>
                <a:ea typeface="Helvetica"/>
                <a:cs typeface="Helvetica"/>
                <a:sym typeface="Helvetica"/>
              </a:defRPr>
            </a:lvl1pPr>
          </a:lstStyle>
          <a:p>
            <a:pPr/>
            <a:r>
              <a:t>A description of the P-3 would be remiss without providing a quick discussion of the sonobuoy and why it is important in airborne ASW. </a:t>
            </a:r>
          </a:p>
        </p:txBody>
      </p:sp>
      <p:pic>
        <p:nvPicPr>
          <p:cNvPr id="315" name="P3_armament.jpg" descr="P3_armament.jpg"/>
          <p:cNvPicPr>
            <a:picLocks noChangeAspect="1"/>
          </p:cNvPicPr>
          <p:nvPr/>
        </p:nvPicPr>
        <p:blipFill>
          <a:blip r:embed="rId2">
            <a:extLst/>
          </a:blip>
          <a:stretch>
            <a:fillRect/>
          </a:stretch>
        </p:blipFill>
        <p:spPr>
          <a:xfrm>
            <a:off x="5655250" y="1024972"/>
            <a:ext cx="13073500" cy="8279884"/>
          </a:xfrm>
          <a:prstGeom prst="rect">
            <a:avLst/>
          </a:prstGeom>
          <a:ln w="12700">
            <a:miter lim="400000"/>
          </a:ln>
        </p:spPr>
      </p:pic>
      <p:sp>
        <p:nvSpPr>
          <p:cNvPr id="316" name="Oval"/>
          <p:cNvSpPr/>
          <p:nvPr/>
        </p:nvSpPr>
        <p:spPr>
          <a:xfrm>
            <a:off x="10399343" y="7043067"/>
            <a:ext cx="3707087" cy="1557428"/>
          </a:xfrm>
          <a:prstGeom prst="ellipse">
            <a:avLst/>
          </a:prstGeom>
          <a:ln w="50800">
            <a:solidFill>
              <a:schemeClr val="accent5">
                <a:hueOff val="-82419"/>
                <a:satOff val="-9513"/>
                <a:lumOff val="-16343"/>
              </a:schemeClr>
            </a:solidFill>
            <a:miter lim="400000"/>
          </a:ln>
        </p:spPr>
        <p:txBody>
          <a:bodyPr lIns="50800" tIns="50800" rIns="50800" bIns="50800" anchor="ctr"/>
          <a:lstStyle/>
          <a:p>
            <a:pPr defTabSz="825500">
              <a:defRPr sz="3200">
                <a:solidFill>
                  <a:srgbClr val="FFFFFF"/>
                </a:solidFill>
                <a:latin typeface="Helvetica Neue Medium"/>
                <a:ea typeface="Helvetica Neue Medium"/>
                <a:cs typeface="Helvetica Neue Medium"/>
                <a:sym typeface="Helvetica Neue Medium"/>
              </a:defRPr>
            </a:pPr>
          </a:p>
        </p:txBody>
      </p:sp>
      <p:pic>
        <p:nvPicPr>
          <p:cNvPr id="317" name="P3MoffS31.m4a" descr="P3MoffS31.m4a"/>
          <p:cNvPicPr>
            <a:picLocks noChangeAspect="0"/>
          </p:cNvPicPr>
          <p:nvPr>
            <a:audioFile r:link="rId3"/>
            <p:extLst>
              <p:ext uri="{DAA4B4D4-6D71-4841-9C94-3DE7FCFB9230}">
                <p14:media xmlns:p14="http://schemas.microsoft.com/office/powerpoint/2010/main" r:embed="rId4"/>
              </p:ext>
            </p:extLst>
          </p:nvPr>
        </p:nvPicPr>
        <p:blipFill>
          <a:blip r:embed="rId5">
            <a:extLst/>
          </a:blip>
          <a:stretch>
            <a:fillRect/>
          </a:stretch>
        </p:blipFill>
        <p:spPr>
          <a:xfrm>
            <a:off x="1207990" y="10874992"/>
            <a:ext cx="571501" cy="571501"/>
          </a:xfrm>
          <a:prstGeom prst="rect">
            <a:avLst/>
          </a:prstGeom>
          <a:ln w="12700">
            <a:miter lim="400000"/>
          </a:ln>
        </p:spPr>
      </p:pic>
    </p:spTree>
  </p:cSld>
  <p:clrMapOvr>
    <a:masterClrMapping/>
  </p:clrMapOvr>
  <p:transition xmlns:p14="http://schemas.microsoft.com/office/powerpoint/2010/main" spd="med" advClick="0" advTm="8000"/>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7523" fill="hold"/>
                                        <p:tgtEl>
                                          <p:spTgt spid="317"/>
                                        </p:tgtEl>
                                      </p:cBhvr>
                                    </p:cmd>
                                  </p:childTnLst>
                                </p:cTn>
                              </p:par>
                            </p:childTnLst>
                          </p:cTn>
                        </p:par>
                      </p:childTnLst>
                    </p:cTn>
                  </p:par>
                </p:childTnLst>
              </p:cTn>
              <p:prevCondLst>
                <p:cond evt="onPrev">
                  <p:tgtEl>
                    <p:sldTgt/>
                  </p:tgtEl>
                </p:cond>
              </p:prevCondLst>
              <p:nextCondLst>
                <p:cond evt="onNext">
                  <p:tgtEl>
                    <p:sldTgt/>
                  </p:tgtEl>
                </p:cond>
              </p:nextCondLst>
            </p:seq>
            <p:audio isNarration="0">
              <p:cMediaNode mute="0" showWhenStopped="0" numSld="1" vol="100000">
                <p:cTn id="7" fill="hold" display="0">
                  <p:stCondLst>
                    <p:cond delay="indefinite"/>
                  </p:stCondLst>
                </p:cTn>
                <p:tgtEl>
                  <p:spTgt spid="317"/>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9"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20" name="As noted earlier, one of the primary missions of the P-3 was Anti-Submarine Warfare (ASW)."/>
          <p:cNvSpPr txBox="1"/>
          <p:nvPr/>
        </p:nvSpPr>
        <p:spPr>
          <a:xfrm>
            <a:off x="4076835" y="10203177"/>
            <a:ext cx="16230330" cy="1574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12700">
              <a:tabLst>
                <a:tab pos="457200" algn="l"/>
                <a:tab pos="914400" algn="l"/>
                <a:tab pos="1371600" algn="l"/>
                <a:tab pos="1828800" algn="l"/>
                <a:tab pos="2286000" algn="l"/>
                <a:tab pos="2743200" algn="l"/>
                <a:tab pos="3200400" algn="l"/>
                <a:tab pos="3657600" algn="l"/>
                <a:tab pos="4114800" algn="l"/>
                <a:tab pos="4572000" algn="l"/>
                <a:tab pos="5029200" algn="l"/>
                <a:tab pos="5486400" algn="l"/>
              </a:tabLst>
              <a:defRPr sz="4800">
                <a:solidFill>
                  <a:srgbClr val="000000"/>
                </a:solidFill>
                <a:latin typeface="Helvetica"/>
                <a:ea typeface="Helvetica"/>
                <a:cs typeface="Helvetica"/>
                <a:sym typeface="Helvetica"/>
              </a:defRPr>
            </a:lvl1pPr>
          </a:lstStyle>
          <a:p>
            <a:pPr/>
            <a:r>
              <a:t>As noted earlier, one of the primary missions of the P-3 was Anti-Submarine Warfare (ASW).</a:t>
            </a:r>
          </a:p>
        </p:txBody>
      </p:sp>
      <p:pic>
        <p:nvPicPr>
          <p:cNvPr id="321" name="P-3C_VP-8_over_Victor_class_sub_off_Hammamet_1985.jpg" descr="P-3C_VP-8_over_Victor_class_sub_off_Hammamet_1985.jpg"/>
          <p:cNvPicPr>
            <a:picLocks noChangeAspect="1"/>
          </p:cNvPicPr>
          <p:nvPr/>
        </p:nvPicPr>
        <p:blipFill>
          <a:blip r:embed="rId2">
            <a:extLst/>
          </a:blip>
          <a:stretch>
            <a:fillRect/>
          </a:stretch>
        </p:blipFill>
        <p:spPr>
          <a:xfrm>
            <a:off x="6096423" y="191752"/>
            <a:ext cx="12191154" cy="9641533"/>
          </a:xfrm>
          <a:prstGeom prst="rect">
            <a:avLst/>
          </a:prstGeom>
          <a:ln w="12700">
            <a:miter lim="400000"/>
          </a:ln>
        </p:spPr>
      </p:pic>
      <p:pic>
        <p:nvPicPr>
          <p:cNvPr id="322" name="P3MoffS32.m4a" descr="P3MoffS32.m4a"/>
          <p:cNvPicPr>
            <a:picLocks noChangeAspect="0"/>
          </p:cNvPicPr>
          <p:nvPr>
            <a:audioFile r:link="rId3"/>
            <p:extLst>
              <p:ext uri="{DAA4B4D4-6D71-4841-9C94-3DE7FCFB9230}">
                <p14:media xmlns:p14="http://schemas.microsoft.com/office/powerpoint/2010/main" r:embed="rId4"/>
              </p:ext>
            </p:extLst>
          </p:nvPr>
        </p:nvPicPr>
        <p:blipFill>
          <a:blip r:embed="rId5">
            <a:extLst/>
          </a:blip>
          <a:stretch>
            <a:fillRect/>
          </a:stretch>
        </p:blipFill>
        <p:spPr>
          <a:xfrm>
            <a:off x="1017980" y="10590710"/>
            <a:ext cx="571501" cy="571501"/>
          </a:xfrm>
          <a:prstGeom prst="rect">
            <a:avLst/>
          </a:prstGeom>
          <a:ln w="12700">
            <a:miter lim="400000"/>
          </a:ln>
        </p:spPr>
      </p:pic>
    </p:spTree>
  </p:cSld>
  <p:clrMapOvr>
    <a:masterClrMapping/>
  </p:clrMapOvr>
  <p:transition xmlns:p14="http://schemas.microsoft.com/office/powerpoint/2010/main" spd="med" advClick="0" advTm="7000"/>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6111" fill="hold"/>
                                        <p:tgtEl>
                                          <p:spTgt spid="322"/>
                                        </p:tgtEl>
                                      </p:cBhvr>
                                    </p:cmd>
                                  </p:childTnLst>
                                </p:cTn>
                              </p:par>
                            </p:childTnLst>
                          </p:cTn>
                        </p:par>
                      </p:childTnLst>
                    </p:cTn>
                  </p:par>
                </p:childTnLst>
              </p:cTn>
              <p:prevCondLst>
                <p:cond evt="onPrev">
                  <p:tgtEl>
                    <p:sldTgt/>
                  </p:tgtEl>
                </p:cond>
              </p:prevCondLst>
              <p:nextCondLst>
                <p:cond evt="onNext">
                  <p:tgtEl>
                    <p:sldTgt/>
                  </p:tgtEl>
                </p:cond>
              </p:nextCondLst>
            </p:seq>
            <p:audio isNarration="0">
              <p:cMediaNode mute="0" showWhenStopped="0" numSld="1" vol="100000">
                <p:cTn id="7" fill="hold" display="0">
                  <p:stCondLst>
                    <p:cond delay="indefinite"/>
                  </p:stCondLst>
                </p:cTn>
                <p:tgtEl>
                  <p:spTgt spid="322"/>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25" name="Indeed a large percentage of the mechanical, electronic, and display equipment on the P-3 was for finding and tracking submarines."/>
          <p:cNvSpPr txBox="1"/>
          <p:nvPr/>
        </p:nvSpPr>
        <p:spPr>
          <a:xfrm>
            <a:off x="2646688" y="10578866"/>
            <a:ext cx="19090624" cy="1574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12700">
              <a:tabLst>
                <a:tab pos="457200" algn="l"/>
                <a:tab pos="914400" algn="l"/>
                <a:tab pos="1371600" algn="l"/>
                <a:tab pos="1828800" algn="l"/>
                <a:tab pos="2286000" algn="l"/>
                <a:tab pos="2743200" algn="l"/>
                <a:tab pos="3200400" algn="l"/>
                <a:tab pos="3657600" algn="l"/>
                <a:tab pos="4114800" algn="l"/>
                <a:tab pos="4572000" algn="l"/>
                <a:tab pos="5029200" algn="l"/>
                <a:tab pos="5486400" algn="l"/>
              </a:tabLst>
              <a:defRPr sz="4800">
                <a:solidFill>
                  <a:srgbClr val="000000"/>
                </a:solidFill>
                <a:latin typeface="Helvetica"/>
                <a:ea typeface="Helvetica"/>
                <a:cs typeface="Helvetica"/>
                <a:sym typeface="Helvetica"/>
              </a:defRPr>
            </a:lvl1pPr>
          </a:lstStyle>
          <a:p>
            <a:pPr/>
            <a:r>
              <a:t>Indeed a large percentage of the mechanical, electronic, and display equipment on the P-3 was for finding and tracking submarines.</a:t>
            </a:r>
          </a:p>
        </p:txBody>
      </p:sp>
      <p:pic>
        <p:nvPicPr>
          <p:cNvPr id="326" name="P3 Cutaway marking asw equip.001.jpeg" descr="P3 Cutaway marking asw equip.001.jpeg"/>
          <p:cNvPicPr>
            <a:picLocks noChangeAspect="1"/>
          </p:cNvPicPr>
          <p:nvPr/>
        </p:nvPicPr>
        <p:blipFill>
          <a:blip r:embed="rId2">
            <a:extLst/>
          </a:blip>
          <a:stretch>
            <a:fillRect/>
          </a:stretch>
        </p:blipFill>
        <p:spPr>
          <a:xfrm>
            <a:off x="3441582" y="108131"/>
            <a:ext cx="17500836" cy="9844221"/>
          </a:xfrm>
          <a:prstGeom prst="rect">
            <a:avLst/>
          </a:prstGeom>
          <a:ln w="12700">
            <a:miter lim="400000"/>
          </a:ln>
        </p:spPr>
      </p:pic>
      <p:pic>
        <p:nvPicPr>
          <p:cNvPr id="327" name="P3MoffS33.m4a" descr="P3MoffS33.m4a"/>
          <p:cNvPicPr>
            <a:picLocks noChangeAspect="0"/>
          </p:cNvPicPr>
          <p:nvPr>
            <a:audioFile r:link="rId3"/>
            <p:extLst>
              <p:ext uri="{DAA4B4D4-6D71-4841-9C94-3DE7FCFB9230}">
                <p14:media xmlns:p14="http://schemas.microsoft.com/office/powerpoint/2010/main" r:embed="rId4"/>
              </p:ext>
            </p:extLst>
          </p:nvPr>
        </p:nvPicPr>
        <p:blipFill>
          <a:blip r:embed="rId5">
            <a:extLst/>
          </a:blip>
          <a:stretch>
            <a:fillRect/>
          </a:stretch>
        </p:blipFill>
        <p:spPr>
          <a:xfrm>
            <a:off x="745577" y="10903084"/>
            <a:ext cx="571501" cy="571501"/>
          </a:xfrm>
          <a:prstGeom prst="rect">
            <a:avLst/>
          </a:prstGeom>
          <a:ln w="12700">
            <a:miter lim="400000"/>
          </a:ln>
        </p:spPr>
      </p:pic>
    </p:spTree>
  </p:cSld>
  <p:clrMapOvr>
    <a:masterClrMapping/>
  </p:clrMapOvr>
  <p:transition xmlns:p14="http://schemas.microsoft.com/office/powerpoint/2010/main" spd="med" advClick="0" advTm="8000"/>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7382" fill="hold"/>
                                        <p:tgtEl>
                                          <p:spTgt spid="327"/>
                                        </p:tgtEl>
                                      </p:cBhvr>
                                    </p:cmd>
                                  </p:childTnLst>
                                </p:cTn>
                              </p:par>
                            </p:childTnLst>
                          </p:cTn>
                        </p:par>
                      </p:childTnLst>
                    </p:cTn>
                  </p:par>
                </p:childTnLst>
              </p:cTn>
              <p:prevCondLst>
                <p:cond evt="onPrev">
                  <p:tgtEl>
                    <p:sldTgt/>
                  </p:tgtEl>
                </p:cond>
              </p:prevCondLst>
              <p:nextCondLst>
                <p:cond evt="onNext">
                  <p:tgtEl>
                    <p:sldTgt/>
                  </p:tgtEl>
                </p:cond>
              </p:nextCondLst>
            </p:seq>
            <p:audio isNarration="0">
              <p:cMediaNode mute="0" showWhenStopped="0" numSld="1" vol="100000">
                <p:cTn id="7" fill="hold" display="0">
                  <p:stCondLst>
                    <p:cond delay="indefinite"/>
                  </p:stCondLst>
                </p:cTn>
                <p:tgtEl>
                  <p:spTgt spid="327"/>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9"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30" name="The same was true for other US Navy aircraft with an ASW mission. Without the sonobuoy, much of this equipment would be useless."/>
          <p:cNvSpPr txBox="1"/>
          <p:nvPr/>
        </p:nvSpPr>
        <p:spPr>
          <a:xfrm>
            <a:off x="3278147" y="11044005"/>
            <a:ext cx="18987236" cy="1574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12700">
              <a:tabLst>
                <a:tab pos="457200" algn="l"/>
                <a:tab pos="914400" algn="l"/>
                <a:tab pos="1371600" algn="l"/>
                <a:tab pos="1828800" algn="l"/>
                <a:tab pos="2286000" algn="l"/>
                <a:tab pos="2743200" algn="l"/>
                <a:tab pos="3200400" algn="l"/>
                <a:tab pos="3657600" algn="l"/>
                <a:tab pos="4114800" algn="l"/>
                <a:tab pos="4572000" algn="l"/>
                <a:tab pos="5029200" algn="l"/>
                <a:tab pos="5486400" algn="l"/>
              </a:tabLst>
              <a:defRPr sz="4800">
                <a:solidFill>
                  <a:srgbClr val="000000"/>
                </a:solidFill>
                <a:latin typeface="Helvetica"/>
                <a:ea typeface="Helvetica"/>
                <a:cs typeface="Helvetica"/>
                <a:sym typeface="Helvetica"/>
              </a:defRPr>
            </a:lvl1pPr>
          </a:lstStyle>
          <a:p>
            <a:pPr/>
            <a:r>
              <a:t>The same was true for other US Navy aircraft with an ASW mission. Without the sonobuoy, much of this equipment would be useless.</a:t>
            </a:r>
          </a:p>
        </p:txBody>
      </p:sp>
      <p:pic>
        <p:nvPicPr>
          <p:cNvPr id="331" name="S3 SH60 collage w text.jpg" descr="S3 SH60 collage w text.jpg"/>
          <p:cNvPicPr>
            <a:picLocks noChangeAspect="1"/>
          </p:cNvPicPr>
          <p:nvPr/>
        </p:nvPicPr>
        <p:blipFill>
          <a:blip r:embed="rId2">
            <a:extLst/>
          </a:blip>
          <a:stretch>
            <a:fillRect/>
          </a:stretch>
        </p:blipFill>
        <p:spPr>
          <a:xfrm>
            <a:off x="7276295" y="332362"/>
            <a:ext cx="9831410" cy="9831410"/>
          </a:xfrm>
          <a:prstGeom prst="rect">
            <a:avLst/>
          </a:prstGeom>
          <a:ln w="12700">
            <a:miter lim="400000"/>
          </a:ln>
        </p:spPr>
      </p:pic>
      <p:pic>
        <p:nvPicPr>
          <p:cNvPr id="332" name="P3MoffS34.m4a" descr="P3MoffS34.m4a"/>
          <p:cNvPicPr>
            <a:picLocks noChangeAspect="0"/>
          </p:cNvPicPr>
          <p:nvPr>
            <a:audioFile r:link="rId3"/>
            <p:extLst>
              <p:ext uri="{DAA4B4D4-6D71-4841-9C94-3DE7FCFB9230}">
                <p14:media xmlns:p14="http://schemas.microsoft.com/office/powerpoint/2010/main" r:embed="rId4"/>
              </p:ext>
            </p:extLst>
          </p:nvPr>
        </p:nvPicPr>
        <p:blipFill>
          <a:blip r:embed="rId5">
            <a:extLst/>
          </a:blip>
          <a:stretch>
            <a:fillRect/>
          </a:stretch>
        </p:blipFill>
        <p:spPr>
          <a:xfrm>
            <a:off x="1192826" y="11349704"/>
            <a:ext cx="571501" cy="571501"/>
          </a:xfrm>
          <a:prstGeom prst="rect">
            <a:avLst/>
          </a:prstGeom>
          <a:ln w="12700">
            <a:miter lim="400000"/>
          </a:ln>
        </p:spPr>
      </p:pic>
    </p:spTree>
  </p:cSld>
  <p:clrMapOvr>
    <a:masterClrMapping/>
  </p:clrMapOvr>
  <p:transition xmlns:p14="http://schemas.microsoft.com/office/powerpoint/2010/main" spd="med" advClick="0" advTm="8000"/>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7482" fill="hold"/>
                                        <p:tgtEl>
                                          <p:spTgt spid="332"/>
                                        </p:tgtEl>
                                      </p:cBhvr>
                                    </p:cmd>
                                  </p:childTnLst>
                                </p:cTn>
                              </p:par>
                            </p:childTnLst>
                          </p:cTn>
                        </p:par>
                      </p:childTnLst>
                    </p:cTn>
                  </p:par>
                </p:childTnLst>
              </p:cTn>
              <p:prevCondLst>
                <p:cond evt="onPrev">
                  <p:tgtEl>
                    <p:sldTgt/>
                  </p:tgtEl>
                </p:cond>
              </p:prevCondLst>
              <p:nextCondLst>
                <p:cond evt="onNext">
                  <p:tgtEl>
                    <p:sldTgt/>
                  </p:tgtEl>
                </p:cond>
              </p:nextCondLst>
            </p:seq>
            <p:audio isNarration="0">
              <p:cMediaNode mute="0" showWhenStopped="0" numSld="1" vol="100000">
                <p:cTn id="7" fill="hold" display="0">
                  <p:stCondLst>
                    <p:cond delay="indefinite"/>
                  </p:stCondLst>
                </p:cTn>
                <p:tgtEl>
                  <p:spTgt spid="332"/>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35" name="The primary method of finding a fully submerged submarine is detection of its sound transmissions in the water."/>
          <p:cNvSpPr txBox="1"/>
          <p:nvPr/>
        </p:nvSpPr>
        <p:spPr>
          <a:xfrm>
            <a:off x="3315690" y="10956189"/>
            <a:ext cx="17752619" cy="1574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12700">
              <a:tabLst>
                <a:tab pos="457200" algn="l"/>
                <a:tab pos="914400" algn="l"/>
                <a:tab pos="1371600" algn="l"/>
                <a:tab pos="1828800" algn="l"/>
                <a:tab pos="2286000" algn="l"/>
                <a:tab pos="2743200" algn="l"/>
                <a:tab pos="3200400" algn="l"/>
                <a:tab pos="3657600" algn="l"/>
                <a:tab pos="4114800" algn="l"/>
                <a:tab pos="4572000" algn="l"/>
                <a:tab pos="5029200" algn="l"/>
                <a:tab pos="5486400" algn="l"/>
              </a:tabLst>
              <a:defRPr sz="4800">
                <a:solidFill>
                  <a:srgbClr val="000000"/>
                </a:solidFill>
                <a:latin typeface="Helvetica"/>
                <a:ea typeface="Helvetica"/>
                <a:cs typeface="Helvetica"/>
                <a:sym typeface="Helvetica"/>
              </a:defRPr>
            </a:lvl1pPr>
          </a:lstStyle>
          <a:p>
            <a:pPr/>
            <a:r>
              <a:t>The primary method of finding a fully submerged submarine is detection of its sound transmissions in the water. </a:t>
            </a:r>
          </a:p>
        </p:txBody>
      </p:sp>
      <p:pic>
        <p:nvPicPr>
          <p:cNvPr id="336" name="Sub w sound circles.001.jpeg" descr="Sub w sound circles.001.jpeg"/>
          <p:cNvPicPr>
            <a:picLocks noChangeAspect="1"/>
          </p:cNvPicPr>
          <p:nvPr/>
        </p:nvPicPr>
        <p:blipFill>
          <a:blip r:embed="rId2">
            <a:extLst/>
          </a:blip>
          <a:stretch>
            <a:fillRect/>
          </a:stretch>
        </p:blipFill>
        <p:spPr>
          <a:xfrm>
            <a:off x="2918403" y="-26617"/>
            <a:ext cx="18547194" cy="10432796"/>
          </a:xfrm>
          <a:prstGeom prst="rect">
            <a:avLst/>
          </a:prstGeom>
          <a:ln w="12700">
            <a:miter lim="400000"/>
          </a:ln>
        </p:spPr>
      </p:pic>
      <p:pic>
        <p:nvPicPr>
          <p:cNvPr id="337" name="P3MoffS35.m4a" descr="P3MoffS35.m4a"/>
          <p:cNvPicPr>
            <a:picLocks noChangeAspect="0"/>
          </p:cNvPicPr>
          <p:nvPr>
            <a:audioFile r:link="rId3"/>
            <p:extLst>
              <p:ext uri="{DAA4B4D4-6D71-4841-9C94-3DE7FCFB9230}">
                <p14:media xmlns:p14="http://schemas.microsoft.com/office/powerpoint/2010/main" r:embed="rId4"/>
              </p:ext>
            </p:extLst>
          </p:nvPr>
        </p:nvPicPr>
        <p:blipFill>
          <a:blip r:embed="rId5">
            <a:extLst/>
          </a:blip>
          <a:stretch>
            <a:fillRect/>
          </a:stretch>
        </p:blipFill>
        <p:spPr>
          <a:xfrm>
            <a:off x="965987" y="11284644"/>
            <a:ext cx="571501" cy="571501"/>
          </a:xfrm>
          <a:prstGeom prst="rect">
            <a:avLst/>
          </a:prstGeom>
          <a:ln w="12700">
            <a:miter lim="400000"/>
          </a:ln>
        </p:spPr>
      </p:pic>
    </p:spTree>
  </p:cSld>
  <p:clrMapOvr>
    <a:masterClrMapping/>
  </p:clrMapOvr>
  <p:transition xmlns:p14="http://schemas.microsoft.com/office/powerpoint/2010/main" spd="med" advClick="0" advTm="6000"/>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5423" fill="hold"/>
                                        <p:tgtEl>
                                          <p:spTgt spid="337"/>
                                        </p:tgtEl>
                                      </p:cBhvr>
                                    </p:cmd>
                                  </p:childTnLst>
                                </p:cTn>
                              </p:par>
                            </p:childTnLst>
                          </p:cTn>
                        </p:par>
                      </p:childTnLst>
                    </p:cTn>
                  </p:par>
                </p:childTnLst>
              </p:cTn>
              <p:prevCondLst>
                <p:cond evt="onPrev">
                  <p:tgtEl>
                    <p:sldTgt/>
                  </p:tgtEl>
                </p:cond>
              </p:prevCondLst>
              <p:nextCondLst>
                <p:cond evt="onNext">
                  <p:tgtEl>
                    <p:sldTgt/>
                  </p:tgtEl>
                </p:cond>
              </p:nextCondLst>
            </p:seq>
            <p:audio isNarration="0">
              <p:cMediaNode mute="0" showWhenStopped="0" numSld="1" vol="100000">
                <p:cTn id="7" fill="hold" display="0">
                  <p:stCondLst>
                    <p:cond delay="indefinite"/>
                  </p:stCondLst>
                </p:cTn>
                <p:tgtEl>
                  <p:spTgt spid="337"/>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9"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40" name="Since aircraft obviously cannot go underwater, a link is needed between the sounds in the water and the aircraft.  The sonobuoy provides this link."/>
          <p:cNvSpPr txBox="1"/>
          <p:nvPr/>
        </p:nvSpPr>
        <p:spPr>
          <a:xfrm>
            <a:off x="1674495" y="10328407"/>
            <a:ext cx="21035011" cy="1574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12700">
              <a:tabLst>
                <a:tab pos="457200" algn="l"/>
                <a:tab pos="914400" algn="l"/>
                <a:tab pos="1371600" algn="l"/>
                <a:tab pos="1828800" algn="l"/>
                <a:tab pos="2286000" algn="l"/>
                <a:tab pos="2743200" algn="l"/>
                <a:tab pos="3200400" algn="l"/>
                <a:tab pos="3657600" algn="l"/>
                <a:tab pos="4114800" algn="l"/>
                <a:tab pos="4572000" algn="l"/>
                <a:tab pos="5029200" algn="l"/>
                <a:tab pos="5486400" algn="l"/>
              </a:tabLst>
              <a:defRPr sz="4800">
                <a:solidFill>
                  <a:srgbClr val="000000"/>
                </a:solidFill>
                <a:latin typeface="Helvetica"/>
                <a:ea typeface="Helvetica"/>
                <a:cs typeface="Helvetica"/>
                <a:sym typeface="Helvetica"/>
              </a:defRPr>
            </a:lvl1pPr>
          </a:lstStyle>
          <a:p>
            <a:pPr/>
            <a:r>
              <a:t>Since aircraft obviously cannot go underwater, a link is needed between the sounds in the water and the aircraft.  The sonobuoy provides this link.</a:t>
            </a:r>
          </a:p>
        </p:txBody>
      </p:sp>
      <p:pic>
        <p:nvPicPr>
          <p:cNvPr id="341" name="P3 dropping sonobuoy - Q101 crpd.mov" descr="P3 dropping sonobuoy - Q101 crpd.mov"/>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6754579" y="404552"/>
            <a:ext cx="10874842" cy="8069883"/>
          </a:xfrm>
          <a:prstGeom prst="rect">
            <a:avLst/>
          </a:prstGeom>
          <a:ln w="12700">
            <a:miter lim="400000"/>
          </a:ln>
        </p:spPr>
      </p:pic>
      <p:pic>
        <p:nvPicPr>
          <p:cNvPr id="342" name="P3MoffS36.m4a" descr="P3MoffS36.m4a"/>
          <p:cNvPicPr>
            <a:picLocks noChangeAspect="0"/>
          </p:cNvPicPr>
          <p:nvPr>
            <a:audioFile r:link="rId5"/>
            <p:extLst>
              <p:ext uri="{DAA4B4D4-6D71-4841-9C94-3DE7FCFB9230}">
                <p14:media xmlns:p14="http://schemas.microsoft.com/office/powerpoint/2010/main" r:embed="rId6"/>
              </p:ext>
            </p:extLst>
          </p:nvPr>
        </p:nvPicPr>
        <p:blipFill>
          <a:blip r:embed="rId7">
            <a:extLst/>
          </a:blip>
          <a:stretch>
            <a:fillRect/>
          </a:stretch>
        </p:blipFill>
        <p:spPr>
          <a:xfrm>
            <a:off x="311117" y="10606154"/>
            <a:ext cx="571501" cy="571501"/>
          </a:xfrm>
          <a:prstGeom prst="rect">
            <a:avLst/>
          </a:prstGeom>
          <a:ln w="12700">
            <a:miter lim="400000"/>
          </a:ln>
        </p:spPr>
      </p:pic>
    </p:spTree>
  </p:cSld>
  <p:clrMapOvr>
    <a:masterClrMapping/>
  </p:clrMapOvr>
  <p:transition xmlns:p14="http://schemas.microsoft.com/office/powerpoint/2010/main" spd="med" advClick="0" advTm="8000"/>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8524" fill="hold"/>
                                        <p:tgtEl>
                                          <p:spTgt spid="341"/>
                                        </p:tgtEl>
                                      </p:cBhvr>
                                    </p:cmd>
                                  </p:childTnLst>
                                </p:cTn>
                              </p:par>
                            </p:childTnLst>
                          </p:cTn>
                        </p:par>
                      </p:childTnLst>
                    </p:cTn>
                  </p:par>
                  <p:par>
                    <p:cTn id="7" fill="hold">
                      <p:stCondLst>
                        <p:cond delay="indefinite"/>
                      </p:stCondLst>
                      <p:childTnLst>
                        <p:par>
                          <p:cTn id="8" fill="hold">
                            <p:stCondLst>
                              <p:cond delay="0"/>
                            </p:stCondLst>
                            <p:childTnLst>
                              <p:par>
                                <p:cTn id="9" presetClass="mediacall" nodeType="clickEffect" presetSubtype="0" presetID="1" grpId="2" fill="hold">
                                  <p:stCondLst>
                                    <p:cond delay="0"/>
                                  </p:stCondLst>
                                  <p:childTnLst>
                                    <p:cmd type="call" cmd="playFrom(0.0)">
                                      <p:cBhvr>
                                        <p:cTn id="10" dur="7724" fill="hold"/>
                                        <p:tgtEl>
                                          <p:spTgt spid="342"/>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11" fill="hold" display="0">
                  <p:stCondLst>
                    <p:cond delay="indefinite"/>
                  </p:stCondLst>
                </p:cTn>
                <p:tgtEl>
                  <p:spTgt spid="341"/>
                </p:tgtEl>
              </p:cMediaNode>
            </p:video>
            <p:seq concurrent="1" prevAc="none" nextAc="seek">
              <p:cTn id="12" evtFilter="cancelBubble" nodeType="interactiveSeq" restart="whenNotActive" fill="hold">
                <p:stCondLst>
                  <p:cond delay="0" evt="onClick">
                    <p:tgtEl>
                      <p:spTgt spid="341"/>
                    </p:tgtEl>
                  </p:cond>
                </p:stCondLst>
                <p:endSync delay="0" evt="end">
                  <p:rtn val="all"/>
                </p:endSync>
                <p:childTnLst>
                  <p:par>
                    <p:cTn id="13" fill="hold">
                      <p:stCondLst>
                        <p:cond delay="0"/>
                      </p:stCondLst>
                      <p:childTnLst>
                        <p:par>
                          <p:cTn id="14" fill="hold">
                            <p:stCondLst>
                              <p:cond delay="0"/>
                            </p:stCondLst>
                            <p:childTnLst>
                              <p:par>
                                <p:cTn id="15" presetClass="mediacall" nodeType="clickEffect" presetSubtype="0" presetID="2" fill="hold">
                                  <p:stCondLst>
                                    <p:cond delay="0"/>
                                  </p:stCondLst>
                                  <p:childTnLst>
                                    <p:cmd type="call" cmd="togglePause">
                                      <p:cBhvr>
                                        <p:cTn id="16" dur="1" fill="hold"/>
                                        <p:tgtEl>
                                          <p:spTgt spid="341"/>
                                        </p:tgtEl>
                                      </p:cBhvr>
                                    </p:cmd>
                                  </p:childTnLst>
                                </p:cTn>
                              </p:par>
                            </p:childTnLst>
                          </p:cTn>
                        </p:par>
                      </p:childTnLst>
                    </p:cTn>
                  </p:par>
                </p:childTnLst>
              </p:cTn>
              <p:nextCondLst>
                <p:cond delay="0" evt="onClick">
                  <p:tgtEl>
                    <p:spTgt spid="341"/>
                  </p:tgtEl>
                </p:cond>
              </p:nextCondLst>
            </p:seq>
            <p:audio isNarration="0">
              <p:cMediaNode mute="0" showWhenStopped="0" numSld="1" vol="100000">
                <p:cTn id="17" fill="hold" display="0">
                  <p:stCondLst>
                    <p:cond delay="indefinite"/>
                  </p:stCondLst>
                </p:cTn>
                <p:tgtEl>
                  <p:spTgt spid="342"/>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45" name="Each sonobuoy is basically a microphone connected to a radio transmitter via a very long flexible wire."/>
          <p:cNvSpPr txBox="1"/>
          <p:nvPr/>
        </p:nvSpPr>
        <p:spPr>
          <a:xfrm>
            <a:off x="2525350" y="10507307"/>
            <a:ext cx="19333300" cy="1574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12700">
              <a:tabLst>
                <a:tab pos="457200" algn="l"/>
                <a:tab pos="914400" algn="l"/>
                <a:tab pos="1371600" algn="l"/>
                <a:tab pos="1828800" algn="l"/>
                <a:tab pos="2286000" algn="l"/>
                <a:tab pos="2743200" algn="l"/>
                <a:tab pos="3200400" algn="l"/>
                <a:tab pos="3657600" algn="l"/>
                <a:tab pos="4114800" algn="l"/>
                <a:tab pos="4572000" algn="l"/>
                <a:tab pos="5029200" algn="l"/>
                <a:tab pos="5486400" algn="l"/>
              </a:tabLst>
              <a:defRPr sz="4800">
                <a:solidFill>
                  <a:srgbClr val="000000"/>
                </a:solidFill>
                <a:latin typeface="Helvetica"/>
                <a:ea typeface="Helvetica"/>
                <a:cs typeface="Helvetica"/>
                <a:sym typeface="Helvetica"/>
              </a:defRPr>
            </a:lvl1pPr>
          </a:lstStyle>
          <a:p>
            <a:pPr/>
            <a:r>
              <a:t>Each sonobuoy is basically a microphone connected to a radio transmitter via a very long flexible wire. </a:t>
            </a:r>
          </a:p>
        </p:txBody>
      </p:sp>
      <p:pic>
        <p:nvPicPr>
          <p:cNvPr id="346" name="P3MoffS37.m4a" descr="P3MoffS37.m4a"/>
          <p:cNvPicPr>
            <a:picLocks noChangeAspect="0"/>
          </p:cNvPicPr>
          <p:nvPr>
            <a:audioFile r:link="rId2"/>
            <p:extLst>
              <p:ext uri="{DAA4B4D4-6D71-4841-9C94-3DE7FCFB9230}">
                <p14:media xmlns:p14="http://schemas.microsoft.com/office/powerpoint/2010/main" r:embed="rId3"/>
              </p:ext>
            </p:extLst>
          </p:nvPr>
        </p:nvPicPr>
        <p:blipFill>
          <a:blip r:embed="rId4">
            <a:extLst/>
          </a:blip>
          <a:stretch>
            <a:fillRect/>
          </a:stretch>
        </p:blipFill>
        <p:spPr>
          <a:xfrm>
            <a:off x="647672" y="10747805"/>
            <a:ext cx="571501" cy="571501"/>
          </a:xfrm>
          <a:prstGeom prst="rect">
            <a:avLst/>
          </a:prstGeom>
          <a:ln w="12700">
            <a:miter lim="400000"/>
          </a:ln>
        </p:spPr>
      </p:pic>
      <p:pic>
        <p:nvPicPr>
          <p:cNvPr id="347" name="P3 sonobuoy drop depiction.001.jpeg" descr="P3 sonobuoy drop depiction.001.jpeg"/>
          <p:cNvPicPr>
            <a:picLocks noChangeAspect="1"/>
          </p:cNvPicPr>
          <p:nvPr/>
        </p:nvPicPr>
        <p:blipFill>
          <a:blip r:embed="rId5">
            <a:extLst/>
          </a:blip>
          <a:stretch>
            <a:fillRect/>
          </a:stretch>
        </p:blipFill>
        <p:spPr>
          <a:xfrm>
            <a:off x="3095745" y="39638"/>
            <a:ext cx="18192510" cy="10233286"/>
          </a:xfrm>
          <a:prstGeom prst="rect">
            <a:avLst/>
          </a:prstGeom>
          <a:ln w="12700">
            <a:miter lim="400000"/>
          </a:ln>
        </p:spPr>
      </p:pic>
    </p:spTree>
  </p:cSld>
  <p:clrMapOvr>
    <a:masterClrMapping/>
  </p:clrMapOvr>
  <p:transition xmlns:p14="http://schemas.microsoft.com/office/powerpoint/2010/main" spd="med" advClick="0" advTm="6000"/>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5887" fill="hold"/>
                                        <p:tgtEl>
                                          <p:spTgt spid="346"/>
                                        </p:tgtEl>
                                      </p:cBhvr>
                                    </p:cmd>
                                  </p:childTnLst>
                                </p:cTn>
                              </p:par>
                            </p:childTnLst>
                          </p:cTn>
                        </p:par>
                      </p:childTnLst>
                    </p:cTn>
                  </p:par>
                </p:childTnLst>
              </p:cTn>
              <p:prevCondLst>
                <p:cond evt="onPrev">
                  <p:tgtEl>
                    <p:sldTgt/>
                  </p:tgtEl>
                </p:cond>
              </p:prevCondLst>
              <p:nextCondLst>
                <p:cond evt="onNext">
                  <p:tgtEl>
                    <p:sldTgt/>
                  </p:tgtEl>
                </p:cond>
              </p:nextCondLst>
            </p:seq>
            <p:audio isNarration="0">
              <p:cMediaNode mute="0" showWhenStopped="0" numSld="1" vol="100000">
                <p:cTn id="7" fill="hold" display="0">
                  <p:stCondLst>
                    <p:cond delay="indefinite"/>
                  </p:stCondLst>
                </p:cTn>
                <p:tgtEl>
                  <p:spTgt spid="346"/>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9"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50" name="The transmitter and coiled up wire is housed in a long buoyant cylinder about 4 inches by 3 feet, making it easy to carry and launch by ASW aircraft."/>
          <p:cNvSpPr txBox="1"/>
          <p:nvPr/>
        </p:nvSpPr>
        <p:spPr>
          <a:xfrm>
            <a:off x="2411462" y="10103227"/>
            <a:ext cx="19561075" cy="23114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12700">
              <a:tabLst>
                <a:tab pos="457200" algn="l"/>
                <a:tab pos="914400" algn="l"/>
                <a:tab pos="1371600" algn="l"/>
                <a:tab pos="1828800" algn="l"/>
                <a:tab pos="2286000" algn="l"/>
                <a:tab pos="2743200" algn="l"/>
                <a:tab pos="3200400" algn="l"/>
                <a:tab pos="3657600" algn="l"/>
                <a:tab pos="4114800" algn="l"/>
                <a:tab pos="4572000" algn="l"/>
                <a:tab pos="5029200" algn="l"/>
                <a:tab pos="5486400" algn="l"/>
              </a:tabLst>
              <a:defRPr sz="4800">
                <a:solidFill>
                  <a:srgbClr val="000000"/>
                </a:solidFill>
                <a:latin typeface="Helvetica"/>
                <a:ea typeface="Helvetica"/>
                <a:cs typeface="Helvetica"/>
                <a:sym typeface="Helvetica"/>
              </a:defRPr>
            </a:lvl1pPr>
          </a:lstStyle>
          <a:p>
            <a:pPr/>
            <a:r>
              <a:t>The transmitter and coiled up wire is housed in a long buoyant cylinder about 4 inches by 3 feet, making it easy to carry and launch by ASW aircraft.</a:t>
            </a:r>
          </a:p>
        </p:txBody>
      </p:sp>
      <p:pic>
        <p:nvPicPr>
          <p:cNvPr id="351" name="Moff Musm Q41 sonobuoy crpd.jpeg" descr="Moff Musm Q41 sonobuoy crpd.jpeg"/>
          <p:cNvPicPr>
            <a:picLocks noChangeAspect="1"/>
          </p:cNvPicPr>
          <p:nvPr/>
        </p:nvPicPr>
        <p:blipFill>
          <a:blip r:embed="rId2">
            <a:extLst/>
          </a:blip>
          <a:stretch>
            <a:fillRect/>
          </a:stretch>
        </p:blipFill>
        <p:spPr>
          <a:xfrm>
            <a:off x="10851473" y="292179"/>
            <a:ext cx="2253204" cy="9704846"/>
          </a:xfrm>
          <a:prstGeom prst="rect">
            <a:avLst/>
          </a:prstGeom>
          <a:ln w="12700">
            <a:miter lim="400000"/>
          </a:ln>
        </p:spPr>
      </p:pic>
      <p:pic>
        <p:nvPicPr>
          <p:cNvPr id="352" name="P3MoffS38.m4a" descr="P3MoffS38.m4a"/>
          <p:cNvPicPr>
            <a:picLocks noChangeAspect="0"/>
          </p:cNvPicPr>
          <p:nvPr>
            <a:audioFile r:link="rId3"/>
            <p:extLst>
              <p:ext uri="{DAA4B4D4-6D71-4841-9C94-3DE7FCFB9230}">
                <p14:media xmlns:p14="http://schemas.microsoft.com/office/powerpoint/2010/main" r:embed="rId4"/>
              </p:ext>
            </p:extLst>
          </p:nvPr>
        </p:nvPicPr>
        <p:blipFill>
          <a:blip r:embed="rId5">
            <a:extLst/>
          </a:blip>
          <a:stretch>
            <a:fillRect/>
          </a:stretch>
        </p:blipFill>
        <p:spPr>
          <a:xfrm>
            <a:off x="568285" y="10709510"/>
            <a:ext cx="571501" cy="571501"/>
          </a:xfrm>
          <a:prstGeom prst="rect">
            <a:avLst/>
          </a:prstGeom>
          <a:ln w="12700">
            <a:miter lim="400000"/>
          </a:ln>
        </p:spPr>
      </p:pic>
    </p:spTree>
  </p:cSld>
  <p:clrMapOvr>
    <a:masterClrMapping/>
  </p:clrMapOvr>
  <p:transition xmlns:p14="http://schemas.microsoft.com/office/powerpoint/2010/main" spd="med" advClick="0" advTm="9000"/>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8790" fill="hold"/>
                                        <p:tgtEl>
                                          <p:spTgt spid="352"/>
                                        </p:tgtEl>
                                      </p:cBhvr>
                                    </p:cmd>
                                  </p:childTnLst>
                                </p:cTn>
                              </p:par>
                            </p:childTnLst>
                          </p:cTn>
                        </p:par>
                      </p:childTnLst>
                    </p:cTn>
                  </p:par>
                </p:childTnLst>
              </p:cTn>
              <p:prevCondLst>
                <p:cond evt="onPrev">
                  <p:tgtEl>
                    <p:sldTgt/>
                  </p:tgtEl>
                </p:cond>
              </p:prevCondLst>
              <p:nextCondLst>
                <p:cond evt="onNext">
                  <p:tgtEl>
                    <p:sldTgt/>
                  </p:tgtEl>
                </p:cond>
              </p:nextCondLst>
            </p:seq>
            <p:audio isNarration="0">
              <p:cMediaNode mute="0" showWhenStopped="0" numSld="1" vol="100000">
                <p:cTn id="7" fill="hold" display="0">
                  <p:stCondLst>
                    <p:cond delay="indefinite"/>
                  </p:stCondLst>
                </p:cTn>
                <p:tgtEl>
                  <p:spTgt spid="352"/>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55" name="When the sonobuoy enters the water, its radio antenna is pushed upward and the microphone is reeled out below."/>
          <p:cNvSpPr txBox="1"/>
          <p:nvPr/>
        </p:nvSpPr>
        <p:spPr>
          <a:xfrm>
            <a:off x="3672925" y="10614646"/>
            <a:ext cx="17038150" cy="1574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12700">
              <a:tabLst>
                <a:tab pos="457200" algn="l"/>
                <a:tab pos="914400" algn="l"/>
                <a:tab pos="1371600" algn="l"/>
                <a:tab pos="1828800" algn="l"/>
                <a:tab pos="2286000" algn="l"/>
                <a:tab pos="2743200" algn="l"/>
                <a:tab pos="3200400" algn="l"/>
                <a:tab pos="3657600" algn="l"/>
                <a:tab pos="4114800" algn="l"/>
                <a:tab pos="4572000" algn="l"/>
                <a:tab pos="5029200" algn="l"/>
                <a:tab pos="5486400" algn="l"/>
              </a:tabLst>
              <a:defRPr sz="4800">
                <a:solidFill>
                  <a:srgbClr val="000000"/>
                </a:solidFill>
                <a:latin typeface="Helvetica"/>
                <a:ea typeface="Helvetica"/>
                <a:cs typeface="Helvetica"/>
                <a:sym typeface="Helvetica"/>
              </a:defRPr>
            </a:lvl1pPr>
          </a:lstStyle>
          <a:p>
            <a:pPr/>
            <a:r>
              <a:t>When the sonobuoy enters the water, its radio antenna is pushed upward and the microphone is reeled out below. </a:t>
            </a:r>
          </a:p>
        </p:txBody>
      </p:sp>
      <p:pic>
        <p:nvPicPr>
          <p:cNvPr id="356" name="Sonobuoy dropping bobbing fm trn msn prt2.mov" descr="Sonobuoy dropping bobbing fm trn msn prt2.mov"/>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5666166" y="377156"/>
            <a:ext cx="13051668" cy="10063201"/>
          </a:xfrm>
          <a:prstGeom prst="rect">
            <a:avLst/>
          </a:prstGeom>
          <a:ln w="12700">
            <a:miter lim="400000"/>
          </a:ln>
        </p:spPr>
      </p:pic>
      <p:pic>
        <p:nvPicPr>
          <p:cNvPr id="357" name="P3MoffS39.m4a" descr="P3MoffS39.m4a"/>
          <p:cNvPicPr>
            <a:picLocks noChangeAspect="0"/>
          </p:cNvPicPr>
          <p:nvPr>
            <a:audioFile r:link="rId5"/>
            <p:extLst>
              <p:ext uri="{DAA4B4D4-6D71-4841-9C94-3DE7FCFB9230}">
                <p14:media xmlns:p14="http://schemas.microsoft.com/office/powerpoint/2010/main" r:embed="rId6"/>
              </p:ext>
            </p:extLst>
          </p:nvPr>
        </p:nvPicPr>
        <p:blipFill>
          <a:blip r:embed="rId7">
            <a:extLst/>
          </a:blip>
          <a:stretch>
            <a:fillRect/>
          </a:stretch>
        </p:blipFill>
        <p:spPr>
          <a:xfrm>
            <a:off x="1083739" y="10943197"/>
            <a:ext cx="571501" cy="571501"/>
          </a:xfrm>
          <a:prstGeom prst="rect">
            <a:avLst/>
          </a:prstGeom>
          <a:ln w="12700">
            <a:miter lim="400000"/>
          </a:ln>
        </p:spPr>
      </p:pic>
    </p:spTree>
  </p:cSld>
  <p:clrMapOvr>
    <a:masterClrMapping/>
  </p:clrMapOvr>
  <p:transition xmlns:p14="http://schemas.microsoft.com/office/powerpoint/2010/main" spd="med" advClick="0" advTm="7000"/>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9869" fill="hold"/>
                                        <p:tgtEl>
                                          <p:spTgt spid="356"/>
                                        </p:tgtEl>
                                      </p:cBhvr>
                                    </p:cmd>
                                  </p:childTnLst>
                                </p:cTn>
                              </p:par>
                            </p:childTnLst>
                          </p:cTn>
                        </p:par>
                      </p:childTnLst>
                    </p:cTn>
                  </p:par>
                  <p:par>
                    <p:cTn id="7" fill="hold">
                      <p:stCondLst>
                        <p:cond delay="indefinite"/>
                      </p:stCondLst>
                      <p:childTnLst>
                        <p:par>
                          <p:cTn id="8" fill="hold">
                            <p:stCondLst>
                              <p:cond delay="0"/>
                            </p:stCondLst>
                            <p:childTnLst>
                              <p:par>
                                <p:cTn id="9" presetClass="mediacall" nodeType="clickEffect" presetSubtype="0" presetID="1" grpId="2" fill="hold">
                                  <p:stCondLst>
                                    <p:cond delay="0"/>
                                  </p:stCondLst>
                                  <p:childTnLst>
                                    <p:cmd type="call" cmd="playFrom(0.0)">
                                      <p:cBhvr>
                                        <p:cTn id="10" dur="5924" fill="hold"/>
                                        <p:tgtEl>
                                          <p:spTgt spid="357"/>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11" fill="hold" display="0">
                  <p:stCondLst>
                    <p:cond delay="indefinite"/>
                  </p:stCondLst>
                </p:cTn>
                <p:tgtEl>
                  <p:spTgt spid="356"/>
                </p:tgtEl>
              </p:cMediaNode>
            </p:video>
            <p:seq concurrent="1" prevAc="none" nextAc="seek">
              <p:cTn id="12" evtFilter="cancelBubble" nodeType="interactiveSeq" restart="whenNotActive" fill="hold">
                <p:stCondLst>
                  <p:cond delay="0" evt="onClick">
                    <p:tgtEl>
                      <p:spTgt spid="356"/>
                    </p:tgtEl>
                  </p:cond>
                </p:stCondLst>
                <p:endSync delay="0" evt="end">
                  <p:rtn val="all"/>
                </p:endSync>
                <p:childTnLst>
                  <p:par>
                    <p:cTn id="13" fill="hold">
                      <p:stCondLst>
                        <p:cond delay="0"/>
                      </p:stCondLst>
                      <p:childTnLst>
                        <p:par>
                          <p:cTn id="14" fill="hold">
                            <p:stCondLst>
                              <p:cond delay="0"/>
                            </p:stCondLst>
                            <p:childTnLst>
                              <p:par>
                                <p:cTn id="15" presetClass="mediacall" nodeType="clickEffect" presetSubtype="0" presetID="2" fill="hold">
                                  <p:stCondLst>
                                    <p:cond delay="0"/>
                                  </p:stCondLst>
                                  <p:childTnLst>
                                    <p:cmd type="call" cmd="togglePause">
                                      <p:cBhvr>
                                        <p:cTn id="16" dur="1" fill="hold"/>
                                        <p:tgtEl>
                                          <p:spTgt spid="356"/>
                                        </p:tgtEl>
                                      </p:cBhvr>
                                    </p:cmd>
                                  </p:childTnLst>
                                </p:cTn>
                              </p:par>
                            </p:childTnLst>
                          </p:cTn>
                        </p:par>
                      </p:childTnLst>
                    </p:cTn>
                  </p:par>
                </p:childTnLst>
              </p:cTn>
              <p:nextCondLst>
                <p:cond delay="0" evt="onClick">
                  <p:tgtEl>
                    <p:spTgt spid="356"/>
                  </p:tgtEl>
                </p:cond>
              </p:nextCondLst>
            </p:seq>
            <p:audio isNarration="0">
              <p:cMediaNode mute="0" showWhenStopped="0" numSld="1" vol="100000">
                <p:cTn id="17" fill="hold" display="0">
                  <p:stCondLst>
                    <p:cond delay="indefinite"/>
                  </p:stCondLst>
                </p:cTn>
                <p:tgtEl>
                  <p:spTgt spid="357"/>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9" name="Slide Number"/>
          <p:cNvSpPr txBox="1"/>
          <p:nvPr>
            <p:ph type="sldNum" sz="quarter" idx="2"/>
          </p:nvPr>
        </p:nvSpPr>
        <p:spPr>
          <a:xfrm>
            <a:off x="12001499" y="13004799"/>
            <a:ext cx="368505" cy="3746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60" name="Underwater sounds striking the microphone are modulated onto radio signals and transmitted for reception by the aircraft."/>
          <p:cNvSpPr txBox="1"/>
          <p:nvPr/>
        </p:nvSpPr>
        <p:spPr>
          <a:xfrm>
            <a:off x="2525350" y="10507307"/>
            <a:ext cx="19333300" cy="1574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12700">
              <a:tabLst>
                <a:tab pos="457200" algn="l"/>
                <a:tab pos="914400" algn="l"/>
                <a:tab pos="1371600" algn="l"/>
                <a:tab pos="1828800" algn="l"/>
                <a:tab pos="2286000" algn="l"/>
                <a:tab pos="2743200" algn="l"/>
                <a:tab pos="3200400" algn="l"/>
                <a:tab pos="3657600" algn="l"/>
                <a:tab pos="4114800" algn="l"/>
                <a:tab pos="4572000" algn="l"/>
                <a:tab pos="5029200" algn="l"/>
                <a:tab pos="5486400" algn="l"/>
              </a:tabLst>
              <a:defRPr sz="4800">
                <a:solidFill>
                  <a:srgbClr val="000000"/>
                </a:solidFill>
                <a:latin typeface="Helvetica"/>
                <a:ea typeface="Helvetica"/>
                <a:cs typeface="Helvetica"/>
                <a:sym typeface="Helvetica"/>
              </a:defRPr>
            </a:lvl1pPr>
          </a:lstStyle>
          <a:p>
            <a:pPr/>
            <a:r>
              <a:t>Underwater sounds striking the microphone are modulated onto radio signals and transmitted for reception by the aircraft. </a:t>
            </a:r>
          </a:p>
        </p:txBody>
      </p:sp>
      <p:sp>
        <p:nvSpPr>
          <p:cNvPr id="361" name="Text"/>
          <p:cNvSpPr txBox="1"/>
          <p:nvPr/>
        </p:nvSpPr>
        <p:spPr>
          <a:xfrm>
            <a:off x="12001499" y="13004799"/>
            <a:ext cx="368505" cy="3746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b">
            <a:spAutoFit/>
          </a:bodyPr>
          <a:lstStyle>
            <a:lvl1pPr defTabSz="584200">
              <a:defRPr sz="1800">
                <a:solidFill>
                  <a:srgbClr val="000000"/>
                </a:solidFill>
              </a:defRPr>
            </a:lvl1pPr>
          </a:lstStyle>
          <a:p>
            <a:pPr/>
            <a:fld id="{86CB4B4D-7CA3-9044-876B-883B54F8677D}" type="slidenum"/>
          </a:p>
        </p:txBody>
      </p:sp>
      <p:pic>
        <p:nvPicPr>
          <p:cNvPr id="362" name="P3MoffS40.m4a" descr="P3MoffS40.m4a"/>
          <p:cNvPicPr>
            <a:picLocks noChangeAspect="0"/>
          </p:cNvPicPr>
          <p:nvPr>
            <a:audioFile r:link="rId2"/>
            <p:extLst>
              <p:ext uri="{DAA4B4D4-6D71-4841-9C94-3DE7FCFB9230}">
                <p14:media xmlns:p14="http://schemas.microsoft.com/office/powerpoint/2010/main" r:embed="rId3"/>
              </p:ext>
            </p:extLst>
          </p:nvPr>
        </p:nvPicPr>
        <p:blipFill>
          <a:blip r:embed="rId4">
            <a:extLst/>
          </a:blip>
          <a:stretch>
            <a:fillRect/>
          </a:stretch>
        </p:blipFill>
        <p:spPr>
          <a:xfrm>
            <a:off x="745437" y="10840539"/>
            <a:ext cx="571501" cy="571501"/>
          </a:xfrm>
          <a:prstGeom prst="rect">
            <a:avLst/>
          </a:prstGeom>
          <a:ln w="12700">
            <a:miter lim="400000"/>
          </a:ln>
        </p:spPr>
      </p:pic>
      <p:pic>
        <p:nvPicPr>
          <p:cNvPr id="363" name="P3 sonobuoy drop depiction.001.jpeg" descr="P3 sonobuoy drop depiction.001.jpeg"/>
          <p:cNvPicPr>
            <a:picLocks noChangeAspect="1"/>
          </p:cNvPicPr>
          <p:nvPr/>
        </p:nvPicPr>
        <p:blipFill>
          <a:blip r:embed="rId5">
            <a:extLst/>
          </a:blip>
          <a:stretch>
            <a:fillRect/>
          </a:stretch>
        </p:blipFill>
        <p:spPr>
          <a:xfrm>
            <a:off x="3013616" y="49449"/>
            <a:ext cx="18356768" cy="10325683"/>
          </a:xfrm>
          <a:prstGeom prst="rect">
            <a:avLst/>
          </a:prstGeom>
          <a:ln w="12700">
            <a:miter lim="400000"/>
          </a:ln>
        </p:spPr>
      </p:pic>
      <p:grpSp>
        <p:nvGrpSpPr>
          <p:cNvPr id="373" name="Group"/>
          <p:cNvGrpSpPr/>
          <p:nvPr/>
        </p:nvGrpSpPr>
        <p:grpSpPr>
          <a:xfrm>
            <a:off x="9461000" y="4723933"/>
            <a:ext cx="5462000" cy="5600476"/>
            <a:chOff x="0" y="0"/>
            <a:chExt cx="5461999" cy="5600475"/>
          </a:xfrm>
        </p:grpSpPr>
        <p:sp>
          <p:nvSpPr>
            <p:cNvPr id="364" name="Circle"/>
            <p:cNvSpPr/>
            <p:nvPr/>
          </p:nvSpPr>
          <p:spPr>
            <a:xfrm>
              <a:off x="2455514" y="2743208"/>
              <a:ext cx="518491" cy="518491"/>
            </a:xfrm>
            <a:prstGeom prst="ellipse">
              <a:avLst/>
            </a:prstGeom>
            <a:solidFill>
              <a:srgbClr val="000000"/>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365" name="Line"/>
            <p:cNvSpPr/>
            <p:nvPr/>
          </p:nvSpPr>
          <p:spPr>
            <a:xfrm flipV="1">
              <a:off x="2715842" y="2509733"/>
              <a:ext cx="1" cy="236640"/>
            </a:xfrm>
            <a:prstGeom prst="line">
              <a:avLst/>
            </a:prstGeom>
            <a:noFill/>
            <a:ln w="203200" cap="flat">
              <a:solidFill>
                <a:srgbClr val="000000"/>
              </a:solidFill>
              <a:prstDash val="solid"/>
              <a:miter lim="400000"/>
            </a:ln>
            <a:effectLst/>
          </p:spPr>
          <p:txBody>
            <a:bodyPr wrap="square" lIns="50800" tIns="50800" rIns="50800" bIns="50800" numCol="1" anchor="ctr">
              <a:noAutofit/>
            </a:bodyPr>
            <a:lstStyle/>
            <a:p>
              <a:pPr/>
            </a:p>
          </p:txBody>
        </p:sp>
        <p:sp>
          <p:nvSpPr>
            <p:cNvPr id="366" name="Line"/>
            <p:cNvSpPr/>
            <p:nvPr/>
          </p:nvSpPr>
          <p:spPr>
            <a:xfrm>
              <a:off x="2534764" y="2623380"/>
              <a:ext cx="359991"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pPr/>
            </a:p>
          </p:txBody>
        </p:sp>
        <p:sp>
          <p:nvSpPr>
            <p:cNvPr id="367" name="Circle"/>
            <p:cNvSpPr/>
            <p:nvPr/>
          </p:nvSpPr>
          <p:spPr>
            <a:xfrm>
              <a:off x="2212999" y="2383955"/>
              <a:ext cx="1003521" cy="1003522"/>
            </a:xfrm>
            <a:prstGeom prst="ellipse">
              <a:avLst/>
            </a:prstGeom>
            <a:noFill/>
            <a:ln w="12700" cap="flat">
              <a:solidFill>
                <a:srgbClr val="000000"/>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368" name="Circle"/>
            <p:cNvSpPr/>
            <p:nvPr/>
          </p:nvSpPr>
          <p:spPr>
            <a:xfrm>
              <a:off x="1833241" y="2004198"/>
              <a:ext cx="1763036" cy="1763036"/>
            </a:xfrm>
            <a:prstGeom prst="ellipse">
              <a:avLst/>
            </a:prstGeom>
            <a:noFill/>
            <a:ln w="12700" cap="flat">
              <a:solidFill>
                <a:srgbClr val="000000"/>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369" name="Circle"/>
            <p:cNvSpPr/>
            <p:nvPr/>
          </p:nvSpPr>
          <p:spPr>
            <a:xfrm>
              <a:off x="1209663" y="1380620"/>
              <a:ext cx="3010192" cy="3010192"/>
            </a:xfrm>
            <a:prstGeom prst="ellipse">
              <a:avLst/>
            </a:prstGeom>
            <a:noFill/>
            <a:ln w="12700" cap="flat">
              <a:solidFill>
                <a:srgbClr val="000000"/>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370" name="Circle"/>
            <p:cNvSpPr/>
            <p:nvPr/>
          </p:nvSpPr>
          <p:spPr>
            <a:xfrm>
              <a:off x="578846" y="749803"/>
              <a:ext cx="4271827" cy="4271826"/>
            </a:xfrm>
            <a:prstGeom prst="ellipse">
              <a:avLst/>
            </a:prstGeom>
            <a:noFill/>
            <a:ln w="12700" cap="flat">
              <a:solidFill>
                <a:srgbClr val="000000"/>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371" name="Circle"/>
            <p:cNvSpPr/>
            <p:nvPr/>
          </p:nvSpPr>
          <p:spPr>
            <a:xfrm>
              <a:off x="0" y="170956"/>
              <a:ext cx="5429519" cy="5429520"/>
            </a:xfrm>
            <a:prstGeom prst="ellipse">
              <a:avLst/>
            </a:prstGeom>
            <a:noFill/>
            <a:ln w="12700" cap="flat">
              <a:solidFill>
                <a:srgbClr val="000000"/>
              </a:solidFill>
              <a:prstDash val="solid"/>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sp>
          <p:nvSpPr>
            <p:cNvPr id="372" name="Rectangle"/>
            <p:cNvSpPr/>
            <p:nvPr/>
          </p:nvSpPr>
          <p:spPr>
            <a:xfrm>
              <a:off x="468981" y="0"/>
              <a:ext cx="4993019" cy="1010858"/>
            </a:xfrm>
            <a:prstGeom prst="rect">
              <a:avLst/>
            </a:prstGeom>
            <a:solidFill>
              <a:srgbClr val="FFFFFF"/>
            </a:solidFill>
            <a:ln w="12700" cap="flat">
              <a:noFill/>
              <a:miter lim="400000"/>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grpSp>
    </p:spTree>
  </p:cSld>
  <p:clrMapOvr>
    <a:masterClrMapping/>
  </p:clrMapOvr>
  <p:transition xmlns:p14="http://schemas.microsoft.com/office/powerpoint/2010/main" spd="med" advClick="0" advTm="6000"/>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6323" fill="hold"/>
                                        <p:tgtEl>
                                          <p:spTgt spid="362"/>
                                        </p:tgtEl>
                                      </p:cBhvr>
                                    </p:cmd>
                                  </p:childTnLst>
                                </p:cTn>
                              </p:par>
                            </p:childTnLst>
                          </p:cTn>
                        </p:par>
                      </p:childTnLst>
                    </p:cTn>
                  </p:par>
                </p:childTnLst>
              </p:cTn>
              <p:prevCondLst>
                <p:cond evt="onPrev">
                  <p:tgtEl>
                    <p:sldTgt/>
                  </p:tgtEl>
                </p:cond>
              </p:prevCondLst>
              <p:nextCondLst>
                <p:cond evt="onNext">
                  <p:tgtEl>
                    <p:sldTgt/>
                  </p:tgtEl>
                </p:cond>
              </p:nextCondLst>
            </p:seq>
            <p:audio isNarration="0">
              <p:cMediaNode mute="0" showWhenStopped="0" numSld="1" vol="100000">
                <p:cTn id="7" fill="hold" display="0">
                  <p:stCondLst>
                    <p:cond delay="indefinite"/>
                  </p:stCondLst>
                </p:cTn>
                <p:tgtEl>
                  <p:spTgt spid="362"/>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76" name="Electronics on the aircraft extract the microphone sounds and provide them to the acoustic sensor operators on both audio and video displays.  The operators analyze these displays looking for a submarine target."/>
          <p:cNvSpPr txBox="1"/>
          <p:nvPr/>
        </p:nvSpPr>
        <p:spPr>
          <a:xfrm>
            <a:off x="754111" y="10031667"/>
            <a:ext cx="22875777" cy="2311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12700">
              <a:tabLst>
                <a:tab pos="457200" algn="l"/>
                <a:tab pos="914400" algn="l"/>
                <a:tab pos="1371600" algn="l"/>
                <a:tab pos="1828800" algn="l"/>
                <a:tab pos="2286000" algn="l"/>
                <a:tab pos="2743200" algn="l"/>
                <a:tab pos="3200400" algn="l"/>
                <a:tab pos="3657600" algn="l"/>
                <a:tab pos="4114800" algn="l"/>
                <a:tab pos="4572000" algn="l"/>
                <a:tab pos="5029200" algn="l"/>
                <a:tab pos="5486400" algn="l"/>
              </a:tabLst>
              <a:defRPr sz="4800">
                <a:solidFill>
                  <a:srgbClr val="000000"/>
                </a:solidFill>
                <a:latin typeface="Helvetica"/>
                <a:ea typeface="Helvetica"/>
                <a:cs typeface="Helvetica"/>
                <a:sym typeface="Helvetica"/>
              </a:defRPr>
            </a:lvl1pPr>
          </a:lstStyle>
          <a:p>
            <a:pPr/>
            <a:r>
              <a:t>Electronics on the aircraft extract the microphone sounds and provide them to the acoustic sensor operators on both audio and video displays.  The operators analyze these displays looking for a submarine target.</a:t>
            </a:r>
          </a:p>
        </p:txBody>
      </p:sp>
      <p:pic>
        <p:nvPicPr>
          <p:cNvPr id="377" name="AQA7 clip fm Guardian of the Sea vid.mp4" descr="AQA7 clip fm Guardian of the Sea vid.mp4"/>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4064000" y="447668"/>
            <a:ext cx="16256000" cy="9144001"/>
          </a:xfrm>
          <a:prstGeom prst="rect">
            <a:avLst/>
          </a:prstGeom>
          <a:ln w="12700">
            <a:miter lim="400000"/>
          </a:ln>
        </p:spPr>
      </p:pic>
      <p:pic>
        <p:nvPicPr>
          <p:cNvPr id="378" name="P3MoffS41.m4a" descr="P3MoffS41.m4a"/>
          <p:cNvPicPr>
            <a:picLocks noChangeAspect="0"/>
          </p:cNvPicPr>
          <p:nvPr>
            <a:audioFile r:link="rId5"/>
            <p:extLst>
              <p:ext uri="{DAA4B4D4-6D71-4841-9C94-3DE7FCFB9230}">
                <p14:media xmlns:p14="http://schemas.microsoft.com/office/powerpoint/2010/main" r:embed="rId6"/>
              </p:ext>
            </p:extLst>
          </p:nvPr>
        </p:nvPicPr>
        <p:blipFill>
          <a:blip r:embed="rId7">
            <a:extLst/>
          </a:blip>
          <a:stretch>
            <a:fillRect/>
          </a:stretch>
        </p:blipFill>
        <p:spPr>
          <a:xfrm>
            <a:off x="190919" y="8866356"/>
            <a:ext cx="571501" cy="571501"/>
          </a:xfrm>
          <a:prstGeom prst="rect">
            <a:avLst/>
          </a:prstGeom>
          <a:ln w="12700">
            <a:miter lim="400000"/>
          </a:ln>
        </p:spPr>
      </p:pic>
    </p:spTree>
  </p:cSld>
  <p:clrMapOvr>
    <a:masterClrMapping/>
  </p:clrMapOvr>
  <p:transition xmlns:p14="http://schemas.microsoft.com/office/powerpoint/2010/main" spd="med" advClick="0" advTm="12000"/>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17717" fill="hold"/>
                                        <p:tgtEl>
                                          <p:spTgt spid="377"/>
                                        </p:tgtEl>
                                      </p:cBhvr>
                                    </p:cmd>
                                  </p:childTnLst>
                                </p:cTn>
                              </p:par>
                            </p:childTnLst>
                          </p:cTn>
                        </p:par>
                      </p:childTnLst>
                    </p:cTn>
                  </p:par>
                  <p:par>
                    <p:cTn id="7" fill="hold">
                      <p:stCondLst>
                        <p:cond delay="indefinite"/>
                      </p:stCondLst>
                      <p:childTnLst>
                        <p:par>
                          <p:cTn id="8" fill="hold">
                            <p:stCondLst>
                              <p:cond delay="0"/>
                            </p:stCondLst>
                            <p:childTnLst>
                              <p:par>
                                <p:cTn id="9" presetClass="mediacall" nodeType="clickEffect" presetSubtype="0" presetID="1" grpId="2" fill="hold">
                                  <p:stCondLst>
                                    <p:cond delay="0"/>
                                  </p:stCondLst>
                                  <p:childTnLst>
                                    <p:cmd type="call" cmd="playFrom(0.0)">
                                      <p:cBhvr>
                                        <p:cTn id="10" dur="11129" fill="hold"/>
                                        <p:tgtEl>
                                          <p:spTgt spid="378"/>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11" fill="hold" display="0">
                  <p:stCondLst>
                    <p:cond delay="indefinite"/>
                  </p:stCondLst>
                </p:cTn>
                <p:tgtEl>
                  <p:spTgt spid="377"/>
                </p:tgtEl>
              </p:cMediaNode>
            </p:video>
            <p:seq concurrent="1" prevAc="none" nextAc="seek">
              <p:cTn id="12" evtFilter="cancelBubble" nodeType="interactiveSeq" restart="whenNotActive" fill="hold">
                <p:stCondLst>
                  <p:cond delay="0" evt="onClick">
                    <p:tgtEl>
                      <p:spTgt spid="377"/>
                    </p:tgtEl>
                  </p:cond>
                </p:stCondLst>
                <p:endSync delay="0" evt="end">
                  <p:rtn val="all"/>
                </p:endSync>
                <p:childTnLst>
                  <p:par>
                    <p:cTn id="13" fill="hold">
                      <p:stCondLst>
                        <p:cond delay="0"/>
                      </p:stCondLst>
                      <p:childTnLst>
                        <p:par>
                          <p:cTn id="14" fill="hold">
                            <p:stCondLst>
                              <p:cond delay="0"/>
                            </p:stCondLst>
                            <p:childTnLst>
                              <p:par>
                                <p:cTn id="15" presetClass="mediacall" nodeType="clickEffect" presetSubtype="0" presetID="2" fill="hold">
                                  <p:stCondLst>
                                    <p:cond delay="0"/>
                                  </p:stCondLst>
                                  <p:childTnLst>
                                    <p:cmd type="call" cmd="togglePause">
                                      <p:cBhvr>
                                        <p:cTn id="16" dur="1" fill="hold"/>
                                        <p:tgtEl>
                                          <p:spTgt spid="377"/>
                                        </p:tgtEl>
                                      </p:cBhvr>
                                    </p:cmd>
                                  </p:childTnLst>
                                </p:cTn>
                              </p:par>
                            </p:childTnLst>
                          </p:cTn>
                        </p:par>
                      </p:childTnLst>
                    </p:cTn>
                  </p:par>
                </p:childTnLst>
              </p:cTn>
              <p:nextCondLst>
                <p:cond delay="0" evt="onClick">
                  <p:tgtEl>
                    <p:spTgt spid="377"/>
                  </p:tgtEl>
                </p:cond>
              </p:nextCondLst>
            </p:seq>
            <p:audio isNarration="0">
              <p:cMediaNode mute="0" showWhenStopped="0" numSld="1" vol="100000">
                <p:cTn id="17" fill="hold" display="0">
                  <p:stCondLst>
                    <p:cond delay="indefinite"/>
                  </p:stCondLst>
                </p:cTn>
                <p:tgtEl>
                  <p:spTgt spid="378"/>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0"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81" name="In 1963, Naval Air Station Moffett Field was designated the West Coast Center of operations for the P-3 Orion.  This became Moffett Field’s business almost exclusively."/>
          <p:cNvSpPr txBox="1"/>
          <p:nvPr/>
        </p:nvSpPr>
        <p:spPr>
          <a:xfrm>
            <a:off x="1957770" y="9960107"/>
            <a:ext cx="20468461" cy="23114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12700">
              <a:tabLst>
                <a:tab pos="457200" algn="l"/>
                <a:tab pos="914400" algn="l"/>
                <a:tab pos="1371600" algn="l"/>
                <a:tab pos="1828800" algn="l"/>
                <a:tab pos="2286000" algn="l"/>
                <a:tab pos="2743200" algn="l"/>
                <a:tab pos="3200400" algn="l"/>
                <a:tab pos="3657600" algn="l"/>
                <a:tab pos="4114800" algn="l"/>
                <a:tab pos="4572000" algn="l"/>
                <a:tab pos="5029200" algn="l"/>
                <a:tab pos="5486400" algn="l"/>
              </a:tabLst>
              <a:defRPr sz="4800">
                <a:solidFill>
                  <a:srgbClr val="000000"/>
                </a:solidFill>
                <a:latin typeface="Helvetica"/>
                <a:ea typeface="Helvetica"/>
                <a:cs typeface="Helvetica"/>
                <a:sym typeface="Helvetica"/>
              </a:defRPr>
            </a:lvl1pPr>
          </a:lstStyle>
          <a:p>
            <a:pPr/>
            <a:r>
              <a:t>In 1963, Naval Air Station Moffett Field was designated the West Coast Center of operations for the P-3 Orion.  This became Moffett Field’s business almost exclusively. </a:t>
            </a:r>
          </a:p>
        </p:txBody>
      </p:sp>
      <p:pic>
        <p:nvPicPr>
          <p:cNvPr id="382" name="Moffett Fld n Ames 1981 1024px .jpg" descr="Moffett Fld n Ames 1981 1024px .jpg"/>
          <p:cNvPicPr>
            <a:picLocks noChangeAspect="1"/>
          </p:cNvPicPr>
          <p:nvPr/>
        </p:nvPicPr>
        <p:blipFill>
          <a:blip r:embed="rId2">
            <a:extLst/>
          </a:blip>
          <a:srcRect l="0" t="462" r="0" b="462"/>
          <a:stretch>
            <a:fillRect/>
          </a:stretch>
        </p:blipFill>
        <p:spPr>
          <a:xfrm>
            <a:off x="7263446" y="529300"/>
            <a:ext cx="9857071" cy="8621372"/>
          </a:xfrm>
          <a:prstGeom prst="rect">
            <a:avLst/>
          </a:prstGeom>
          <a:ln w="12700">
            <a:miter lim="400000"/>
          </a:ln>
        </p:spPr>
      </p:pic>
      <p:pic>
        <p:nvPicPr>
          <p:cNvPr id="383" name="P3MoffS17_In 1963.m4a" descr="P3MoffS17_In 1963.m4a"/>
          <p:cNvPicPr>
            <a:picLocks noChangeAspect="0"/>
          </p:cNvPicPr>
          <p:nvPr>
            <a:audioFile r:link="rId3"/>
            <p:extLst>
              <p:ext uri="{DAA4B4D4-6D71-4841-9C94-3DE7FCFB9230}">
                <p14:media xmlns:p14="http://schemas.microsoft.com/office/powerpoint/2010/main" r:embed="rId4"/>
              </p:ext>
            </p:extLst>
          </p:nvPr>
        </p:nvPicPr>
        <p:blipFill>
          <a:blip r:embed="rId5">
            <a:extLst/>
          </a:blip>
          <a:stretch>
            <a:fillRect/>
          </a:stretch>
        </p:blipFill>
        <p:spPr>
          <a:xfrm>
            <a:off x="367163" y="10568487"/>
            <a:ext cx="571501" cy="571501"/>
          </a:xfrm>
          <a:prstGeom prst="rect">
            <a:avLst/>
          </a:prstGeom>
          <a:ln w="12700">
            <a:miter lim="400000"/>
          </a:ln>
        </p:spPr>
      </p:pic>
    </p:spTree>
  </p:cSld>
  <p:clrMapOvr>
    <a:masterClrMapping/>
  </p:clrMapOvr>
  <p:transition xmlns:p14="http://schemas.microsoft.com/office/powerpoint/2010/main" spd="med" advClick="0" advTm="11000"/>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10835" fill="hold"/>
                                        <p:tgtEl>
                                          <p:spTgt spid="383"/>
                                        </p:tgtEl>
                                      </p:cBhvr>
                                    </p:cmd>
                                  </p:childTnLst>
                                </p:cTn>
                              </p:par>
                            </p:childTnLst>
                          </p:cTn>
                        </p:par>
                      </p:childTnLst>
                    </p:cTn>
                  </p:par>
                </p:childTnLst>
              </p:cTn>
              <p:prevCondLst>
                <p:cond evt="onPrev">
                  <p:tgtEl>
                    <p:sldTgt/>
                  </p:tgtEl>
                </p:cond>
              </p:prevCondLst>
              <p:nextCondLst>
                <p:cond evt="onNext">
                  <p:tgtEl>
                    <p:sldTgt/>
                  </p:tgtEl>
                </p:cond>
              </p:nextCondLst>
            </p:seq>
            <p:audio isNarration="0">
              <p:cMediaNode mute="0" showWhenStopped="0" numSld="1" vol="100000">
                <p:cTn id="7" fill="hold" display="0">
                  <p:stCondLst>
                    <p:cond delay="indefinite"/>
                  </p:stCondLst>
                </p:cTn>
                <p:tgtEl>
                  <p:spTgt spid="383"/>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86" name="Units of other aircraft previously operating from Moffett, including carrier jets and Naval transport aircraft, were relocated to other bases."/>
          <p:cNvSpPr txBox="1"/>
          <p:nvPr/>
        </p:nvSpPr>
        <p:spPr>
          <a:xfrm>
            <a:off x="2322744" y="10990336"/>
            <a:ext cx="19738512" cy="1574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12700">
              <a:tabLst>
                <a:tab pos="457200" algn="l"/>
                <a:tab pos="914400" algn="l"/>
                <a:tab pos="1371600" algn="l"/>
                <a:tab pos="1828800" algn="l"/>
                <a:tab pos="2286000" algn="l"/>
                <a:tab pos="2743200" algn="l"/>
                <a:tab pos="3200400" algn="l"/>
                <a:tab pos="3657600" algn="l"/>
                <a:tab pos="4114800" algn="l"/>
                <a:tab pos="4572000" algn="l"/>
                <a:tab pos="5029200" algn="l"/>
                <a:tab pos="5486400" algn="l"/>
              </a:tabLst>
              <a:defRPr sz="4800">
                <a:solidFill>
                  <a:srgbClr val="000000"/>
                </a:solidFill>
                <a:latin typeface="Helvetica"/>
                <a:ea typeface="Helvetica"/>
                <a:cs typeface="Helvetica"/>
                <a:sym typeface="Helvetica"/>
              </a:defRPr>
            </a:lvl1pPr>
          </a:lstStyle>
          <a:p>
            <a:pPr/>
            <a:r>
              <a:t>Units of other aircraft previously operating from Moffett, including carrier jets and Naval transport aircraft, were relocated to other bases.</a:t>
            </a:r>
          </a:p>
        </p:txBody>
      </p:sp>
      <p:pic>
        <p:nvPicPr>
          <p:cNvPr id="387" name="FJ-4B Furys VA-212 at moff no date.png" descr="FJ-4B Furys VA-212 at moff no date.png"/>
          <p:cNvPicPr>
            <a:picLocks noChangeAspect="1"/>
          </p:cNvPicPr>
          <p:nvPr/>
        </p:nvPicPr>
        <p:blipFill>
          <a:blip r:embed="rId2">
            <a:extLst/>
          </a:blip>
          <a:stretch>
            <a:fillRect/>
          </a:stretch>
        </p:blipFill>
        <p:spPr>
          <a:xfrm>
            <a:off x="4189569" y="154262"/>
            <a:ext cx="6868817" cy="5205276"/>
          </a:xfrm>
          <a:prstGeom prst="rect">
            <a:avLst/>
          </a:prstGeom>
          <a:ln w="12700">
            <a:miter lim="400000"/>
          </a:ln>
        </p:spPr>
      </p:pic>
      <p:pic>
        <p:nvPicPr>
          <p:cNvPr id="388" name="F8 over moffett fld.jpg" descr="F8 over moffett fld.jpg"/>
          <p:cNvPicPr>
            <a:picLocks noChangeAspect="1"/>
          </p:cNvPicPr>
          <p:nvPr/>
        </p:nvPicPr>
        <p:blipFill>
          <a:blip r:embed="rId3">
            <a:extLst/>
          </a:blip>
          <a:srcRect l="3561" t="3904" r="3561" b="13096"/>
          <a:stretch>
            <a:fillRect/>
          </a:stretch>
        </p:blipFill>
        <p:spPr>
          <a:xfrm>
            <a:off x="14419510" y="154392"/>
            <a:ext cx="4737341" cy="5205168"/>
          </a:xfrm>
          <a:prstGeom prst="rect">
            <a:avLst/>
          </a:prstGeom>
          <a:ln w="12700">
            <a:miter lim="400000"/>
          </a:ln>
        </p:spPr>
      </p:pic>
      <p:pic>
        <p:nvPicPr>
          <p:cNvPr id="389" name="R4D over moffett fld.jpg" descr="R4D over moffett fld.jpg"/>
          <p:cNvPicPr>
            <a:picLocks noChangeAspect="1"/>
          </p:cNvPicPr>
          <p:nvPr/>
        </p:nvPicPr>
        <p:blipFill>
          <a:blip r:embed="rId4">
            <a:extLst/>
          </a:blip>
          <a:stretch>
            <a:fillRect/>
          </a:stretch>
        </p:blipFill>
        <p:spPr>
          <a:xfrm>
            <a:off x="4189569" y="5593445"/>
            <a:ext cx="6868817" cy="4930284"/>
          </a:xfrm>
          <a:prstGeom prst="rect">
            <a:avLst/>
          </a:prstGeom>
          <a:ln w="12700">
            <a:miter lim="400000"/>
          </a:ln>
        </p:spPr>
      </p:pic>
      <p:pic>
        <p:nvPicPr>
          <p:cNvPr id="390" name="Skyraider A-1H VA-122 over moff 1963.png" descr="Skyraider A-1H VA-122 over moff 1963.png"/>
          <p:cNvPicPr>
            <a:picLocks noChangeAspect="1"/>
          </p:cNvPicPr>
          <p:nvPr/>
        </p:nvPicPr>
        <p:blipFill>
          <a:blip r:embed="rId5">
            <a:extLst/>
          </a:blip>
          <a:stretch>
            <a:fillRect/>
          </a:stretch>
        </p:blipFill>
        <p:spPr>
          <a:xfrm>
            <a:off x="13203947" y="5627573"/>
            <a:ext cx="7168622" cy="4862029"/>
          </a:xfrm>
          <a:prstGeom prst="rect">
            <a:avLst/>
          </a:prstGeom>
          <a:ln w="12700">
            <a:miter lim="400000"/>
          </a:ln>
        </p:spPr>
      </p:pic>
      <p:sp>
        <p:nvSpPr>
          <p:cNvPr id="391" name="Line"/>
          <p:cNvSpPr/>
          <p:nvPr/>
        </p:nvSpPr>
        <p:spPr>
          <a:xfrm flipV="1">
            <a:off x="12192000" y="4825016"/>
            <a:ext cx="1" cy="1397798"/>
          </a:xfrm>
          <a:prstGeom prst="line">
            <a:avLst/>
          </a:prstGeom>
          <a:ln w="25400">
            <a:solidFill>
              <a:srgbClr val="000000"/>
            </a:solidFill>
            <a:miter lim="400000"/>
          </a:ln>
        </p:spPr>
        <p:txBody>
          <a:bodyPr lIns="50800" tIns="50800" rIns="50800" bIns="50800" anchor="ctr"/>
          <a:lstStyle/>
          <a:p>
            <a:pPr/>
          </a:p>
        </p:txBody>
      </p:sp>
      <p:pic>
        <p:nvPicPr>
          <p:cNvPr id="392" name="P3MoffS18_Units of other aircraft.m4a" descr="P3MoffS18_Units of other aircraft.m4a"/>
          <p:cNvPicPr>
            <a:picLocks noChangeAspect="0"/>
          </p:cNvPicPr>
          <p:nvPr>
            <a:audioFile r:link="rId6"/>
            <p:extLst>
              <p:ext uri="{DAA4B4D4-6D71-4841-9C94-3DE7FCFB9230}">
                <p14:media xmlns:p14="http://schemas.microsoft.com/office/powerpoint/2010/main" r:embed="rId7"/>
              </p:ext>
            </p:extLst>
          </p:nvPr>
        </p:nvPicPr>
        <p:blipFill>
          <a:blip r:embed="rId8">
            <a:extLst/>
          </a:blip>
          <a:stretch>
            <a:fillRect/>
          </a:stretch>
        </p:blipFill>
        <p:spPr>
          <a:xfrm>
            <a:off x="665771" y="11234188"/>
            <a:ext cx="571501" cy="571501"/>
          </a:xfrm>
          <a:prstGeom prst="rect">
            <a:avLst/>
          </a:prstGeom>
          <a:ln w="12700">
            <a:miter lim="400000"/>
          </a:ln>
        </p:spPr>
      </p:pic>
    </p:spTree>
  </p:cSld>
  <p:clrMapOvr>
    <a:masterClrMapping/>
  </p:clrMapOvr>
  <p:transition xmlns:p14="http://schemas.microsoft.com/office/powerpoint/2010/main" spd="med" advClick="0" advTm="9000"/>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8072" fill="hold"/>
                                        <p:tgtEl>
                                          <p:spTgt spid="392"/>
                                        </p:tgtEl>
                                      </p:cBhvr>
                                    </p:cmd>
                                  </p:childTnLst>
                                </p:cTn>
                              </p:par>
                            </p:childTnLst>
                          </p:cTn>
                        </p:par>
                      </p:childTnLst>
                    </p:cTn>
                  </p:par>
                </p:childTnLst>
              </p:cTn>
              <p:prevCondLst>
                <p:cond evt="onPrev">
                  <p:tgtEl>
                    <p:sldTgt/>
                  </p:tgtEl>
                </p:cond>
              </p:prevCondLst>
              <p:nextCondLst>
                <p:cond evt="onNext">
                  <p:tgtEl>
                    <p:sldTgt/>
                  </p:tgtEl>
                </p:cond>
              </p:nextCondLst>
            </p:seq>
            <p:audio isNarration="0">
              <p:cMediaNode mute="0" showWhenStopped="0" numSld="1" vol="100000">
                <p:cTn id="7" fill="hold" display="0">
                  <p:stCondLst>
                    <p:cond delay="indefinite"/>
                  </p:stCondLst>
                </p:cTn>
                <p:tgtEl>
                  <p:spTgt spid="392"/>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4" name="Slide Number"/>
          <p:cNvSpPr txBox="1"/>
          <p:nvPr>
            <p:ph type="sldNum" sz="quarter" idx="2"/>
          </p:nvPr>
        </p:nvSpPr>
        <p:spPr>
          <a:xfrm>
            <a:off x="12001499" y="13233399"/>
            <a:ext cx="368505" cy="3746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95" name="Seven P-3 squadrons were assigned to Moffett Field, each with nine aircraft."/>
          <p:cNvSpPr txBox="1"/>
          <p:nvPr/>
        </p:nvSpPr>
        <p:spPr>
          <a:xfrm>
            <a:off x="1839366" y="11448085"/>
            <a:ext cx="20705267" cy="838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12700">
              <a:tabLst>
                <a:tab pos="457200" algn="l"/>
                <a:tab pos="914400" algn="l"/>
                <a:tab pos="1371600" algn="l"/>
                <a:tab pos="1828800" algn="l"/>
                <a:tab pos="2286000" algn="l"/>
                <a:tab pos="2743200" algn="l"/>
                <a:tab pos="3200400" algn="l"/>
                <a:tab pos="3657600" algn="l"/>
                <a:tab pos="4114800" algn="l"/>
                <a:tab pos="4572000" algn="l"/>
                <a:tab pos="5029200" algn="l"/>
                <a:tab pos="5486400" algn="l"/>
              </a:tabLst>
              <a:defRPr sz="4800">
                <a:solidFill>
                  <a:srgbClr val="000000"/>
                </a:solidFill>
                <a:latin typeface="Helvetica"/>
                <a:ea typeface="Helvetica"/>
                <a:cs typeface="Helvetica"/>
                <a:sym typeface="Helvetica"/>
              </a:defRPr>
            </a:lvl1pPr>
          </a:lstStyle>
          <a:p>
            <a:pPr/>
            <a:r>
              <a:t>Seven P-3 squadrons were assigned to Moffett Field, each with nine aircraft.</a:t>
            </a:r>
          </a:p>
        </p:txBody>
      </p:sp>
      <p:pic>
        <p:nvPicPr>
          <p:cNvPr id="396" name="VP9 logo.jpg" descr="VP9 logo.jpg"/>
          <p:cNvPicPr>
            <a:picLocks noChangeAspect="1"/>
          </p:cNvPicPr>
          <p:nvPr/>
        </p:nvPicPr>
        <p:blipFill>
          <a:blip r:embed="rId2">
            <a:extLst/>
          </a:blip>
          <a:stretch>
            <a:fillRect/>
          </a:stretch>
        </p:blipFill>
        <p:spPr>
          <a:xfrm>
            <a:off x="1135452" y="952937"/>
            <a:ext cx="4110556" cy="4826001"/>
          </a:xfrm>
          <a:prstGeom prst="rect">
            <a:avLst/>
          </a:prstGeom>
          <a:ln w="12700">
            <a:miter lim="400000"/>
          </a:ln>
        </p:spPr>
      </p:pic>
      <p:pic>
        <p:nvPicPr>
          <p:cNvPr id="397" name="VP19 logo.jpg" descr="VP19 logo.jpg"/>
          <p:cNvPicPr>
            <a:picLocks noChangeAspect="1"/>
          </p:cNvPicPr>
          <p:nvPr/>
        </p:nvPicPr>
        <p:blipFill>
          <a:blip r:embed="rId3">
            <a:extLst/>
          </a:blip>
          <a:stretch>
            <a:fillRect/>
          </a:stretch>
        </p:blipFill>
        <p:spPr>
          <a:xfrm>
            <a:off x="6738961" y="952937"/>
            <a:ext cx="4640385" cy="4826001"/>
          </a:xfrm>
          <a:prstGeom prst="rect">
            <a:avLst/>
          </a:prstGeom>
          <a:ln w="12700">
            <a:miter lim="400000"/>
          </a:ln>
        </p:spPr>
      </p:pic>
      <p:pic>
        <p:nvPicPr>
          <p:cNvPr id="398" name="VP40 logo.jpg" descr="VP40 logo.jpg"/>
          <p:cNvPicPr>
            <a:picLocks noChangeAspect="1"/>
          </p:cNvPicPr>
          <p:nvPr/>
        </p:nvPicPr>
        <p:blipFill>
          <a:blip r:embed="rId4">
            <a:extLst/>
          </a:blip>
          <a:stretch>
            <a:fillRect/>
          </a:stretch>
        </p:blipFill>
        <p:spPr>
          <a:xfrm>
            <a:off x="12695552" y="952937"/>
            <a:ext cx="4464052" cy="4826001"/>
          </a:xfrm>
          <a:prstGeom prst="rect">
            <a:avLst/>
          </a:prstGeom>
          <a:ln w="12700">
            <a:miter lim="400000"/>
          </a:ln>
        </p:spPr>
      </p:pic>
      <p:pic>
        <p:nvPicPr>
          <p:cNvPr id="399" name="VP46 logo.jpg" descr="VP46 logo.jpg"/>
          <p:cNvPicPr>
            <a:picLocks noChangeAspect="1"/>
          </p:cNvPicPr>
          <p:nvPr/>
        </p:nvPicPr>
        <p:blipFill>
          <a:blip r:embed="rId5">
            <a:extLst/>
          </a:blip>
          <a:stretch>
            <a:fillRect/>
          </a:stretch>
        </p:blipFill>
        <p:spPr>
          <a:xfrm>
            <a:off x="18383001" y="952937"/>
            <a:ext cx="4826001" cy="4826001"/>
          </a:xfrm>
          <a:prstGeom prst="rect">
            <a:avLst/>
          </a:prstGeom>
          <a:ln w="12700">
            <a:miter lim="400000"/>
          </a:ln>
        </p:spPr>
      </p:pic>
      <p:pic>
        <p:nvPicPr>
          <p:cNvPr id="400" name="VP47 logo.jpg" descr="VP47 logo.jpg"/>
          <p:cNvPicPr>
            <a:picLocks noChangeAspect="1"/>
          </p:cNvPicPr>
          <p:nvPr/>
        </p:nvPicPr>
        <p:blipFill>
          <a:blip r:embed="rId6">
            <a:extLst/>
          </a:blip>
          <a:stretch>
            <a:fillRect/>
          </a:stretch>
        </p:blipFill>
        <p:spPr>
          <a:xfrm>
            <a:off x="3522400" y="5943054"/>
            <a:ext cx="5365219" cy="4826001"/>
          </a:xfrm>
          <a:prstGeom prst="rect">
            <a:avLst/>
          </a:prstGeom>
          <a:ln w="12700">
            <a:miter lim="400000"/>
          </a:ln>
        </p:spPr>
      </p:pic>
      <p:pic>
        <p:nvPicPr>
          <p:cNvPr id="401" name="VP48 logo.jpg" descr="VP48 logo.jpg"/>
          <p:cNvPicPr>
            <a:picLocks noChangeAspect="1"/>
          </p:cNvPicPr>
          <p:nvPr/>
        </p:nvPicPr>
        <p:blipFill>
          <a:blip r:embed="rId7">
            <a:extLst/>
          </a:blip>
          <a:stretch>
            <a:fillRect/>
          </a:stretch>
        </p:blipFill>
        <p:spPr>
          <a:xfrm>
            <a:off x="9734314" y="5943054"/>
            <a:ext cx="4915371" cy="4826001"/>
          </a:xfrm>
          <a:prstGeom prst="rect">
            <a:avLst/>
          </a:prstGeom>
          <a:ln w="12700">
            <a:miter lim="400000"/>
          </a:ln>
        </p:spPr>
      </p:pic>
      <p:pic>
        <p:nvPicPr>
          <p:cNvPr id="402" name="VP50 logo.jpg" descr="VP50 logo.jpg"/>
          <p:cNvPicPr>
            <a:picLocks noChangeAspect="1"/>
          </p:cNvPicPr>
          <p:nvPr/>
        </p:nvPicPr>
        <p:blipFill>
          <a:blip r:embed="rId8">
            <a:extLst/>
          </a:blip>
          <a:stretch>
            <a:fillRect/>
          </a:stretch>
        </p:blipFill>
        <p:spPr>
          <a:xfrm>
            <a:off x="15764157" y="5943054"/>
            <a:ext cx="4439920" cy="4826001"/>
          </a:xfrm>
          <a:prstGeom prst="rect">
            <a:avLst/>
          </a:prstGeom>
          <a:ln w="12700">
            <a:miter lim="400000"/>
          </a:ln>
        </p:spPr>
      </p:pic>
      <p:pic>
        <p:nvPicPr>
          <p:cNvPr id="403" name="P3MoffS19_Seven P3 squadrons.m4a" descr="P3MoffS19_Seven P3 squadrons.m4a"/>
          <p:cNvPicPr>
            <a:picLocks noChangeAspect="0"/>
          </p:cNvPicPr>
          <p:nvPr>
            <a:audioFile r:link="rId9"/>
            <p:extLst>
              <p:ext uri="{DAA4B4D4-6D71-4841-9C94-3DE7FCFB9230}">
                <p14:media xmlns:p14="http://schemas.microsoft.com/office/powerpoint/2010/main" r:embed="rId10"/>
              </p:ext>
            </p:extLst>
          </p:nvPr>
        </p:nvPicPr>
        <p:blipFill>
          <a:blip r:embed="rId11">
            <a:extLst/>
          </a:blip>
          <a:stretch>
            <a:fillRect/>
          </a:stretch>
        </p:blipFill>
        <p:spPr>
          <a:xfrm>
            <a:off x="366883" y="11368154"/>
            <a:ext cx="571501" cy="571501"/>
          </a:xfrm>
          <a:prstGeom prst="rect">
            <a:avLst/>
          </a:prstGeom>
          <a:ln w="12700">
            <a:miter lim="400000"/>
          </a:ln>
        </p:spPr>
      </p:pic>
    </p:spTree>
  </p:cSld>
  <p:clrMapOvr>
    <a:masterClrMapping/>
  </p:clrMapOvr>
  <p:transition xmlns:p14="http://schemas.microsoft.com/office/powerpoint/2010/main" spd="med" advClick="0" advTm="6000"/>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4715" fill="hold"/>
                                        <p:tgtEl>
                                          <p:spTgt spid="403"/>
                                        </p:tgtEl>
                                      </p:cBhvr>
                                    </p:cmd>
                                  </p:childTnLst>
                                </p:cTn>
                              </p:par>
                            </p:childTnLst>
                          </p:cTn>
                        </p:par>
                      </p:childTnLst>
                    </p:cTn>
                  </p:par>
                </p:childTnLst>
              </p:cTn>
              <p:prevCondLst>
                <p:cond evt="onPrev">
                  <p:tgtEl>
                    <p:sldTgt/>
                  </p:tgtEl>
                </p:cond>
              </p:prevCondLst>
              <p:nextCondLst>
                <p:cond evt="onNext">
                  <p:tgtEl>
                    <p:sldTgt/>
                  </p:tgtEl>
                </p:cond>
              </p:nextCondLst>
            </p:seq>
            <p:audio isNarration="0">
              <p:cMediaNode mute="0" showWhenStopped="0" numSld="1" vol="100000">
                <p:cTn id="7" fill="hold" display="0">
                  <p:stCondLst>
                    <p:cond delay="indefinite"/>
                  </p:stCondLst>
                </p:cTn>
                <p:tgtEl>
                  <p:spTgt spid="403"/>
                </p:tgtEl>
              </p:cMediaNode>
            </p:audi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06" name="Moffett also became home for the west coast and Pacific P-3 training squadron (VP-31), plus one Naval reserve P-3 squadron (VP-91)."/>
          <p:cNvSpPr txBox="1"/>
          <p:nvPr/>
        </p:nvSpPr>
        <p:spPr>
          <a:xfrm>
            <a:off x="3029199" y="9970608"/>
            <a:ext cx="19070482" cy="1574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12700">
              <a:tabLst>
                <a:tab pos="457200" algn="l"/>
                <a:tab pos="914400" algn="l"/>
                <a:tab pos="1371600" algn="l"/>
                <a:tab pos="1828800" algn="l"/>
                <a:tab pos="2286000" algn="l"/>
                <a:tab pos="2743200" algn="l"/>
                <a:tab pos="3200400" algn="l"/>
                <a:tab pos="3657600" algn="l"/>
                <a:tab pos="4114800" algn="l"/>
                <a:tab pos="4572000" algn="l"/>
                <a:tab pos="5029200" algn="l"/>
                <a:tab pos="5486400" algn="l"/>
              </a:tabLst>
              <a:defRPr sz="4800">
                <a:solidFill>
                  <a:srgbClr val="000000"/>
                </a:solidFill>
                <a:latin typeface="Helvetica"/>
                <a:ea typeface="Helvetica"/>
                <a:cs typeface="Helvetica"/>
                <a:sym typeface="Helvetica"/>
              </a:defRPr>
            </a:lvl1pPr>
          </a:lstStyle>
          <a:p>
            <a:pPr/>
            <a:r>
              <a:t>Moffett also became home for the west coast and Pacific P-3 training squadron (VP-31), plus one Naval reserve P-3 squadron (VP-91).</a:t>
            </a:r>
          </a:p>
        </p:txBody>
      </p:sp>
      <p:pic>
        <p:nvPicPr>
          <p:cNvPr id="407" name="VP31 logo.jpg" descr="VP31 logo.jpg"/>
          <p:cNvPicPr>
            <a:picLocks noChangeAspect="1"/>
          </p:cNvPicPr>
          <p:nvPr/>
        </p:nvPicPr>
        <p:blipFill>
          <a:blip r:embed="rId2">
            <a:extLst/>
          </a:blip>
          <a:stretch>
            <a:fillRect/>
          </a:stretch>
        </p:blipFill>
        <p:spPr>
          <a:xfrm>
            <a:off x="5244953" y="2615557"/>
            <a:ext cx="5432647" cy="4826001"/>
          </a:xfrm>
          <a:prstGeom prst="rect">
            <a:avLst/>
          </a:prstGeom>
          <a:ln w="12700">
            <a:miter lim="400000"/>
          </a:ln>
        </p:spPr>
      </p:pic>
      <p:pic>
        <p:nvPicPr>
          <p:cNvPr id="408" name="VP91 logo.jpg" descr="VP91 logo.jpg"/>
          <p:cNvPicPr>
            <a:picLocks noChangeAspect="1"/>
          </p:cNvPicPr>
          <p:nvPr/>
        </p:nvPicPr>
        <p:blipFill>
          <a:blip r:embed="rId3">
            <a:extLst/>
          </a:blip>
          <a:stretch>
            <a:fillRect/>
          </a:stretch>
        </p:blipFill>
        <p:spPr>
          <a:xfrm>
            <a:off x="13267935" y="2615557"/>
            <a:ext cx="4485131" cy="4826001"/>
          </a:xfrm>
          <a:prstGeom prst="rect">
            <a:avLst/>
          </a:prstGeom>
          <a:ln w="12700">
            <a:miter lim="400000"/>
          </a:ln>
        </p:spPr>
      </p:pic>
      <p:pic>
        <p:nvPicPr>
          <p:cNvPr id="409" name="P3MoffS20_Moffett also became home.m4a" descr="P3MoffS20_Moffett also became home.m4a"/>
          <p:cNvPicPr>
            <a:picLocks noChangeAspect="0"/>
          </p:cNvPicPr>
          <p:nvPr>
            <a:audioFile r:link="rId4"/>
            <p:extLst>
              <p:ext uri="{DAA4B4D4-6D71-4841-9C94-3DE7FCFB9230}">
                <p14:media xmlns:p14="http://schemas.microsoft.com/office/powerpoint/2010/main" r:embed="rId5"/>
              </p:ext>
            </p:extLst>
          </p:nvPr>
        </p:nvPicPr>
        <p:blipFill>
          <a:blip r:embed="rId6">
            <a:extLst/>
          </a:blip>
          <a:stretch>
            <a:fillRect/>
          </a:stretch>
        </p:blipFill>
        <p:spPr>
          <a:xfrm>
            <a:off x="1077589" y="10245489"/>
            <a:ext cx="571501" cy="571501"/>
          </a:xfrm>
          <a:prstGeom prst="rect">
            <a:avLst/>
          </a:prstGeom>
          <a:ln w="12700">
            <a:miter lim="400000"/>
          </a:ln>
        </p:spPr>
      </p:pic>
    </p:spTree>
  </p:cSld>
  <p:clrMapOvr>
    <a:masterClrMapping/>
  </p:clrMapOvr>
  <p:transition xmlns:p14="http://schemas.microsoft.com/office/powerpoint/2010/main" spd="med" advClick="0" advTm="11000"/>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9932" fill="hold"/>
                                        <p:tgtEl>
                                          <p:spTgt spid="409"/>
                                        </p:tgtEl>
                                      </p:cBhvr>
                                    </p:cmd>
                                  </p:childTnLst>
                                </p:cTn>
                              </p:par>
                            </p:childTnLst>
                          </p:cTn>
                        </p:par>
                      </p:childTnLst>
                    </p:cTn>
                  </p:par>
                </p:childTnLst>
              </p:cTn>
              <p:prevCondLst>
                <p:cond evt="onPrev">
                  <p:tgtEl>
                    <p:sldTgt/>
                  </p:tgtEl>
                </p:cond>
              </p:prevCondLst>
              <p:nextCondLst>
                <p:cond evt="onNext">
                  <p:tgtEl>
                    <p:sldTgt/>
                  </p:tgtEl>
                </p:cond>
              </p:nextCondLst>
            </p:seq>
            <p:audio isNarration="0">
              <p:cMediaNode mute="0" showWhenStopped="0" numSld="1" vol="100000">
                <p:cTn id="7" fill="hold" display="0">
                  <p:stCondLst>
                    <p:cond delay="indefinite"/>
                  </p:stCondLst>
                </p:cTn>
                <p:tgtEl>
                  <p:spTgt spid="409"/>
                </p:tgtEl>
              </p:cMediaNode>
            </p:audi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1" name="Slide Number"/>
          <p:cNvSpPr txBox="1"/>
          <p:nvPr>
            <p:ph type="sldNum" sz="quarter" idx="2"/>
          </p:nvPr>
        </p:nvSpPr>
        <p:spPr>
          <a:xfrm>
            <a:off x="11887199" y="12687299"/>
            <a:ext cx="368505" cy="3746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12" name="Along with the P-3’s, the headquarters for the command structures of the Navy’s Pacific patrol wings, both active and reserve, were relocated to Moffett."/>
          <p:cNvSpPr txBox="1"/>
          <p:nvPr/>
        </p:nvSpPr>
        <p:spPr>
          <a:xfrm>
            <a:off x="1341101" y="10149508"/>
            <a:ext cx="21701798" cy="1574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12700">
              <a:tabLst>
                <a:tab pos="457200" algn="l"/>
                <a:tab pos="914400" algn="l"/>
                <a:tab pos="1371600" algn="l"/>
                <a:tab pos="1828800" algn="l"/>
                <a:tab pos="2286000" algn="l"/>
                <a:tab pos="2743200" algn="l"/>
                <a:tab pos="3200400" algn="l"/>
                <a:tab pos="3657600" algn="l"/>
                <a:tab pos="4114800" algn="l"/>
                <a:tab pos="4572000" algn="l"/>
                <a:tab pos="5029200" algn="l"/>
                <a:tab pos="5486400" algn="l"/>
              </a:tabLst>
              <a:defRPr sz="4800">
                <a:solidFill>
                  <a:srgbClr val="000000"/>
                </a:solidFill>
                <a:latin typeface="Helvetica"/>
                <a:ea typeface="Helvetica"/>
                <a:cs typeface="Helvetica"/>
                <a:sym typeface="Helvetica"/>
              </a:defRPr>
            </a:lvl1pPr>
          </a:lstStyle>
          <a:p>
            <a:pPr/>
            <a:r>
              <a:t>Along with the P-3’s, the headquarters for the command structures of the Navy’s Pacific patrol wings, both active and reserve, were relocated to Moffett.</a:t>
            </a:r>
          </a:p>
        </p:txBody>
      </p:sp>
      <p:pic>
        <p:nvPicPr>
          <p:cNvPr id="413" name="Wing PAC wing 10 n logos.jpg" descr="Wing PAC wing 10 n logos.jpg"/>
          <p:cNvPicPr>
            <a:picLocks noChangeAspect="1"/>
          </p:cNvPicPr>
          <p:nvPr/>
        </p:nvPicPr>
        <p:blipFill>
          <a:blip r:embed="rId2">
            <a:extLst/>
          </a:blip>
          <a:srcRect l="8343" t="6702" r="5868" b="13275"/>
          <a:stretch>
            <a:fillRect/>
          </a:stretch>
        </p:blipFill>
        <p:spPr>
          <a:xfrm>
            <a:off x="3369312" y="624419"/>
            <a:ext cx="7081813" cy="6605842"/>
          </a:xfrm>
          <a:prstGeom prst="rect">
            <a:avLst/>
          </a:prstGeom>
          <a:ln w="12700">
            <a:miter lim="400000"/>
          </a:ln>
        </p:spPr>
      </p:pic>
      <p:pic>
        <p:nvPicPr>
          <p:cNvPr id="414" name="Moffett Res COM orgs.jpg" descr="Moffett Res COM orgs.jpg"/>
          <p:cNvPicPr>
            <a:picLocks noChangeAspect="1"/>
          </p:cNvPicPr>
          <p:nvPr/>
        </p:nvPicPr>
        <p:blipFill>
          <a:blip r:embed="rId3">
            <a:extLst/>
          </a:blip>
          <a:stretch>
            <a:fillRect/>
          </a:stretch>
        </p:blipFill>
        <p:spPr>
          <a:xfrm>
            <a:off x="12804432" y="718588"/>
            <a:ext cx="8636001" cy="8636001"/>
          </a:xfrm>
          <a:prstGeom prst="rect">
            <a:avLst/>
          </a:prstGeom>
          <a:ln w="12700">
            <a:miter lim="400000"/>
          </a:ln>
        </p:spPr>
      </p:pic>
      <p:sp>
        <p:nvSpPr>
          <p:cNvPr id="415" name="Active Duty Commands"/>
          <p:cNvSpPr txBox="1"/>
          <p:nvPr/>
        </p:nvSpPr>
        <p:spPr>
          <a:xfrm>
            <a:off x="4703632" y="7968875"/>
            <a:ext cx="4413200"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200">
                <a:solidFill>
                  <a:srgbClr val="000000"/>
                </a:solidFill>
              </a:defRPr>
            </a:lvl1pPr>
          </a:lstStyle>
          <a:p>
            <a:pPr/>
            <a:r>
              <a:t>Active Duty Commands</a:t>
            </a:r>
          </a:p>
        </p:txBody>
      </p:sp>
      <p:sp>
        <p:nvSpPr>
          <p:cNvPr id="416" name="Naval Reserve Commands"/>
          <p:cNvSpPr txBox="1"/>
          <p:nvPr/>
        </p:nvSpPr>
        <p:spPr>
          <a:xfrm>
            <a:off x="14649031" y="7968875"/>
            <a:ext cx="4946803"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200">
                <a:solidFill>
                  <a:srgbClr val="000000"/>
                </a:solidFill>
              </a:defRPr>
            </a:lvl1pPr>
          </a:lstStyle>
          <a:p>
            <a:pPr/>
            <a:r>
              <a:t>Naval Reserve Commands</a:t>
            </a:r>
          </a:p>
        </p:txBody>
      </p:sp>
      <p:pic>
        <p:nvPicPr>
          <p:cNvPr id="417" name="P3MoffS21_Along with the P3s.m4a" descr="P3MoffS21_Along with the P3s.m4a"/>
          <p:cNvPicPr>
            <a:picLocks noChangeAspect="0"/>
          </p:cNvPicPr>
          <p:nvPr>
            <a:audioFile r:link="rId4"/>
            <p:extLst>
              <p:ext uri="{DAA4B4D4-6D71-4841-9C94-3DE7FCFB9230}">
                <p14:media xmlns:p14="http://schemas.microsoft.com/office/powerpoint/2010/main" r:embed="rId5"/>
              </p:ext>
            </p:extLst>
          </p:nvPr>
        </p:nvPicPr>
        <p:blipFill>
          <a:blip r:embed="rId6">
            <a:extLst/>
          </a:blip>
          <a:stretch>
            <a:fillRect/>
          </a:stretch>
        </p:blipFill>
        <p:spPr>
          <a:xfrm>
            <a:off x="200772" y="10447031"/>
            <a:ext cx="571501" cy="571501"/>
          </a:xfrm>
          <a:prstGeom prst="rect">
            <a:avLst/>
          </a:prstGeom>
          <a:ln w="12700">
            <a:miter lim="400000"/>
          </a:ln>
        </p:spPr>
      </p:pic>
    </p:spTree>
  </p:cSld>
  <p:clrMapOvr>
    <a:masterClrMapping/>
  </p:clrMapOvr>
  <p:transition xmlns:p14="http://schemas.microsoft.com/office/powerpoint/2010/main" spd="med" advClick="0" advTm="9000"/>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8884" fill="hold"/>
                                        <p:tgtEl>
                                          <p:spTgt spid="417"/>
                                        </p:tgtEl>
                                      </p:cBhvr>
                                    </p:cmd>
                                  </p:childTnLst>
                                </p:cTn>
                              </p:par>
                            </p:childTnLst>
                          </p:cTn>
                        </p:par>
                      </p:childTnLst>
                    </p:cTn>
                  </p:par>
                </p:childTnLst>
              </p:cTn>
              <p:prevCondLst>
                <p:cond evt="onPrev">
                  <p:tgtEl>
                    <p:sldTgt/>
                  </p:tgtEl>
                </p:cond>
              </p:prevCondLst>
              <p:nextCondLst>
                <p:cond evt="onNext">
                  <p:tgtEl>
                    <p:sldTgt/>
                  </p:tgtEl>
                </p:cond>
              </p:nextCondLst>
            </p:seq>
            <p:audio isNarration="0">
              <p:cMediaNode mute="0" showWhenStopped="0" numSld="1" vol="100000">
                <p:cTn id="7" fill="hold" display="0">
                  <p:stCondLst>
                    <p:cond delay="indefinite"/>
                  </p:stCondLst>
                </p:cTn>
                <p:tgtEl>
                  <p:spTgt spid="417"/>
                </p:tgtEl>
              </p:cMediaNode>
            </p:audi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9"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420" name="Crew 6 Grigs Pigs.jpg" descr="Crew 6 Grigs Pigs.jpg"/>
          <p:cNvPicPr>
            <a:picLocks noChangeAspect="1"/>
          </p:cNvPicPr>
          <p:nvPr/>
        </p:nvPicPr>
        <p:blipFill>
          <a:blip r:embed="rId2">
            <a:extLst/>
          </a:blip>
          <a:stretch>
            <a:fillRect/>
          </a:stretch>
        </p:blipFill>
        <p:spPr>
          <a:xfrm>
            <a:off x="5430261" y="384605"/>
            <a:ext cx="13523478" cy="10582273"/>
          </a:xfrm>
          <a:prstGeom prst="rect">
            <a:avLst/>
          </a:prstGeom>
          <a:ln w="12700">
            <a:miter lim="400000"/>
          </a:ln>
        </p:spPr>
      </p:pic>
      <p:sp>
        <p:nvSpPr>
          <p:cNvPr id="421" name="A typical P-3 squadron had nine aircraft and more than a dozen flight crews."/>
          <p:cNvSpPr txBox="1"/>
          <p:nvPr/>
        </p:nvSpPr>
        <p:spPr>
          <a:xfrm>
            <a:off x="1901131" y="11604838"/>
            <a:ext cx="20581740" cy="838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12700">
              <a:tabLst>
                <a:tab pos="457200" algn="l"/>
                <a:tab pos="914400" algn="l"/>
                <a:tab pos="1371600" algn="l"/>
                <a:tab pos="1828800" algn="l"/>
                <a:tab pos="2286000" algn="l"/>
                <a:tab pos="2743200" algn="l"/>
                <a:tab pos="3200400" algn="l"/>
                <a:tab pos="3657600" algn="l"/>
                <a:tab pos="4114800" algn="l"/>
                <a:tab pos="4572000" algn="l"/>
                <a:tab pos="5029200" algn="l"/>
                <a:tab pos="5486400" algn="l"/>
              </a:tabLst>
              <a:defRPr sz="4800">
                <a:solidFill>
                  <a:srgbClr val="000000"/>
                </a:solidFill>
                <a:latin typeface="Helvetica"/>
                <a:ea typeface="Helvetica"/>
                <a:cs typeface="Helvetica"/>
                <a:sym typeface="Helvetica"/>
              </a:defRPr>
            </a:lvl1pPr>
          </a:lstStyle>
          <a:p>
            <a:pPr/>
            <a:r>
              <a:t>A typical P-3 squadron had nine aircraft and more than a dozen flight crews.</a:t>
            </a:r>
          </a:p>
        </p:txBody>
      </p:sp>
      <p:pic>
        <p:nvPicPr>
          <p:cNvPr id="422" name="P3MoffS24_A typical p3 squadron.m4a" descr="P3MoffS24_A typical p3 squadron.m4a"/>
          <p:cNvPicPr>
            <a:picLocks noChangeAspect="0"/>
          </p:cNvPicPr>
          <p:nvPr>
            <a:audioFile r:link="rId3"/>
            <p:extLst>
              <p:ext uri="{DAA4B4D4-6D71-4841-9C94-3DE7FCFB9230}">
                <p14:media xmlns:p14="http://schemas.microsoft.com/office/powerpoint/2010/main" r:embed="rId4"/>
              </p:ext>
            </p:extLst>
          </p:nvPr>
        </p:nvPicPr>
        <p:blipFill>
          <a:blip r:embed="rId5">
            <a:extLst/>
          </a:blip>
          <a:stretch>
            <a:fillRect/>
          </a:stretch>
        </p:blipFill>
        <p:spPr>
          <a:xfrm>
            <a:off x="406926" y="11562707"/>
            <a:ext cx="571501" cy="571501"/>
          </a:xfrm>
          <a:prstGeom prst="rect">
            <a:avLst/>
          </a:prstGeom>
          <a:ln w="12700">
            <a:miter lim="400000"/>
          </a:ln>
        </p:spPr>
      </p:pic>
    </p:spTree>
  </p:cSld>
  <p:clrMapOvr>
    <a:masterClrMapping/>
  </p:clrMapOvr>
  <p:transition xmlns:p14="http://schemas.microsoft.com/office/powerpoint/2010/main" spd="med" advClick="0" advTm="5000"/>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4519" fill="hold"/>
                                        <p:tgtEl>
                                          <p:spTgt spid="422"/>
                                        </p:tgtEl>
                                      </p:cBhvr>
                                    </p:cmd>
                                  </p:childTnLst>
                                </p:cTn>
                              </p:par>
                            </p:childTnLst>
                          </p:cTn>
                        </p:par>
                      </p:childTnLst>
                    </p:cTn>
                  </p:par>
                </p:childTnLst>
              </p:cTn>
              <p:prevCondLst>
                <p:cond evt="onPrev">
                  <p:tgtEl>
                    <p:sldTgt/>
                  </p:tgtEl>
                </p:cond>
              </p:prevCondLst>
              <p:nextCondLst>
                <p:cond evt="onNext">
                  <p:tgtEl>
                    <p:sldTgt/>
                  </p:tgtEl>
                </p:cond>
              </p:nextCondLst>
            </p:seq>
            <p:audio isNarration="0">
              <p:cMediaNode mute="0" showWhenStopped="0" numSld="1" vol="100000">
                <p:cTn id="7" fill="hold" display="0">
                  <p:stCondLst>
                    <p:cond delay="indefinite"/>
                  </p:stCondLst>
                </p:cTn>
                <p:tgtEl>
                  <p:spTgt spid="422"/>
                </p:tgtEl>
              </p:cMediaNode>
            </p:audi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2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25" name="Flying personnel would be assigned to specific crews for as long as possible.  This was for cohesion and consistency, and to gain and maintain readiness qualifications awarded to the whole crew as one entity."/>
          <p:cNvSpPr txBox="1"/>
          <p:nvPr/>
        </p:nvSpPr>
        <p:spPr>
          <a:xfrm>
            <a:off x="1636424" y="10845972"/>
            <a:ext cx="21111153" cy="23114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12700">
              <a:tabLst>
                <a:tab pos="457200" algn="l"/>
                <a:tab pos="914400" algn="l"/>
                <a:tab pos="1371600" algn="l"/>
                <a:tab pos="1828800" algn="l"/>
                <a:tab pos="2286000" algn="l"/>
                <a:tab pos="2743200" algn="l"/>
                <a:tab pos="3200400" algn="l"/>
                <a:tab pos="3657600" algn="l"/>
                <a:tab pos="4114800" algn="l"/>
                <a:tab pos="4572000" algn="l"/>
                <a:tab pos="5029200" algn="l"/>
                <a:tab pos="5486400" algn="l"/>
              </a:tabLst>
              <a:defRPr sz="4800">
                <a:solidFill>
                  <a:srgbClr val="000000"/>
                </a:solidFill>
                <a:latin typeface="Helvetica"/>
                <a:ea typeface="Helvetica"/>
                <a:cs typeface="Helvetica"/>
                <a:sym typeface="Helvetica"/>
              </a:defRPr>
            </a:lvl1pPr>
          </a:lstStyle>
          <a:p>
            <a:pPr/>
            <a:r>
              <a:t>Flying personnel would be assigned to specific crews for as long as possible.  This was for cohesion and consistency, and to gain and maintain readiness qualifications awarded to the whole crew as one entity.</a:t>
            </a:r>
          </a:p>
        </p:txBody>
      </p:sp>
      <p:pic>
        <p:nvPicPr>
          <p:cNvPr id="426" name="Crew 6 Grigs Pigs.jpg" descr="Crew 6 Grigs Pigs.jpg"/>
          <p:cNvPicPr>
            <a:picLocks noChangeAspect="1"/>
          </p:cNvPicPr>
          <p:nvPr/>
        </p:nvPicPr>
        <p:blipFill>
          <a:blip r:embed="rId2">
            <a:extLst/>
          </a:blip>
          <a:stretch>
            <a:fillRect/>
          </a:stretch>
        </p:blipFill>
        <p:spPr>
          <a:xfrm>
            <a:off x="5430261" y="384605"/>
            <a:ext cx="13523478" cy="10582273"/>
          </a:xfrm>
          <a:prstGeom prst="rect">
            <a:avLst/>
          </a:prstGeom>
          <a:ln w="12700">
            <a:miter lim="400000"/>
          </a:ln>
        </p:spPr>
      </p:pic>
      <p:pic>
        <p:nvPicPr>
          <p:cNvPr id="427" name="P3MoffS25.m4a" descr="P3MoffS25.m4a"/>
          <p:cNvPicPr>
            <a:picLocks noChangeAspect="0"/>
          </p:cNvPicPr>
          <p:nvPr>
            <a:audioFile r:link="rId3"/>
            <p:extLst>
              <p:ext uri="{DAA4B4D4-6D71-4841-9C94-3DE7FCFB9230}">
                <p14:media xmlns:p14="http://schemas.microsoft.com/office/powerpoint/2010/main" r:embed="rId4"/>
              </p:ext>
            </p:extLst>
          </p:nvPr>
        </p:nvPicPr>
        <p:blipFill>
          <a:blip r:embed="rId5">
            <a:extLst/>
          </a:blip>
          <a:stretch>
            <a:fillRect/>
          </a:stretch>
        </p:blipFill>
        <p:spPr>
          <a:xfrm>
            <a:off x="211744" y="11376679"/>
            <a:ext cx="571501" cy="571501"/>
          </a:xfrm>
          <a:prstGeom prst="rect">
            <a:avLst/>
          </a:prstGeom>
          <a:ln w="12700">
            <a:miter lim="400000"/>
          </a:ln>
        </p:spPr>
      </p:pic>
    </p:spTree>
  </p:cSld>
  <p:clrMapOvr>
    <a:masterClrMapping/>
  </p:clrMapOvr>
  <p:transition xmlns:p14="http://schemas.microsoft.com/office/powerpoint/2010/main" spd="med" advClick="0" advTm="12000"/>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11555" fill="hold"/>
                                        <p:tgtEl>
                                          <p:spTgt spid="427"/>
                                        </p:tgtEl>
                                      </p:cBhvr>
                                    </p:cmd>
                                  </p:childTnLst>
                                </p:cTn>
                              </p:par>
                            </p:childTnLst>
                          </p:cTn>
                        </p:par>
                      </p:childTnLst>
                    </p:cTn>
                  </p:par>
                </p:childTnLst>
              </p:cTn>
              <p:prevCondLst>
                <p:cond evt="onPrev">
                  <p:tgtEl>
                    <p:sldTgt/>
                  </p:tgtEl>
                </p:cond>
              </p:prevCondLst>
              <p:nextCondLst>
                <p:cond evt="onNext">
                  <p:tgtEl>
                    <p:sldTgt/>
                  </p:tgtEl>
                </p:cond>
              </p:nextCondLst>
            </p:seq>
            <p:audio isNarration="0">
              <p:cMediaNode mute="0" showWhenStopped="0" numSld="1" vol="100000">
                <p:cTn id="7" fill="hold" display="0">
                  <p:stCondLst>
                    <p:cond delay="indefinite"/>
                  </p:stCondLst>
                </p:cTn>
                <p:tgtEl>
                  <p:spTgt spid="427"/>
                </p:tgtEl>
              </p:cMediaNode>
            </p:audio>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29"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30" name="The chronological versions of the P-3’s based at Moffett were the P-3A, P-3B, and P-3C."/>
          <p:cNvSpPr txBox="1"/>
          <p:nvPr/>
        </p:nvSpPr>
        <p:spPr>
          <a:xfrm>
            <a:off x="4027973" y="10923860"/>
            <a:ext cx="16805870" cy="1574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12700">
              <a:tabLst>
                <a:tab pos="457200" algn="l"/>
                <a:tab pos="914400" algn="l"/>
                <a:tab pos="1371600" algn="l"/>
                <a:tab pos="1828800" algn="l"/>
                <a:tab pos="2286000" algn="l"/>
                <a:tab pos="2743200" algn="l"/>
                <a:tab pos="3200400" algn="l"/>
                <a:tab pos="3657600" algn="l"/>
                <a:tab pos="4114800" algn="l"/>
                <a:tab pos="4572000" algn="l"/>
                <a:tab pos="5029200" algn="l"/>
                <a:tab pos="5486400" algn="l"/>
              </a:tabLst>
              <a:defRPr sz="4800">
                <a:solidFill>
                  <a:srgbClr val="000000"/>
                </a:solidFill>
                <a:latin typeface="Helvetica"/>
                <a:ea typeface="Helvetica"/>
                <a:cs typeface="Helvetica"/>
                <a:sym typeface="Helvetica"/>
              </a:defRPr>
            </a:lvl1pPr>
          </a:lstStyle>
          <a:p>
            <a:pPr/>
            <a:r>
              <a:t>The chronological versions of the P-3’s based at Moffett were the P-3A, P-3B, and P-3C. </a:t>
            </a:r>
          </a:p>
        </p:txBody>
      </p:sp>
      <p:pic>
        <p:nvPicPr>
          <p:cNvPr id="431" name="P3 A B C collage.jpg" descr="P3 A B C collage.jpg"/>
          <p:cNvPicPr>
            <a:picLocks noChangeAspect="1"/>
          </p:cNvPicPr>
          <p:nvPr/>
        </p:nvPicPr>
        <p:blipFill>
          <a:blip r:embed="rId2">
            <a:extLst/>
          </a:blip>
          <a:stretch>
            <a:fillRect/>
          </a:stretch>
        </p:blipFill>
        <p:spPr>
          <a:xfrm>
            <a:off x="7350907" y="214250"/>
            <a:ext cx="10160001" cy="10160001"/>
          </a:xfrm>
          <a:prstGeom prst="rect">
            <a:avLst/>
          </a:prstGeom>
          <a:ln w="12700">
            <a:miter lim="400000"/>
          </a:ln>
        </p:spPr>
      </p:pic>
      <p:sp>
        <p:nvSpPr>
          <p:cNvPr id="432" name="P-3A"/>
          <p:cNvSpPr txBox="1"/>
          <p:nvPr/>
        </p:nvSpPr>
        <p:spPr>
          <a:xfrm>
            <a:off x="11918386" y="3031578"/>
            <a:ext cx="1025044"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200">
                <a:solidFill>
                  <a:schemeClr val="accent4">
                    <a:hueOff val="348544"/>
                    <a:lumOff val="7139"/>
                  </a:schemeClr>
                </a:solidFill>
              </a:defRPr>
            </a:lvl1pPr>
          </a:lstStyle>
          <a:p>
            <a:pPr/>
            <a:r>
              <a:t>P-3A</a:t>
            </a:r>
          </a:p>
        </p:txBody>
      </p:sp>
      <p:sp>
        <p:nvSpPr>
          <p:cNvPr id="433" name="P-3B"/>
          <p:cNvSpPr txBox="1"/>
          <p:nvPr/>
        </p:nvSpPr>
        <p:spPr>
          <a:xfrm>
            <a:off x="11910868" y="6406489"/>
            <a:ext cx="1040080"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200">
                <a:solidFill>
                  <a:schemeClr val="accent4">
                    <a:hueOff val="348544"/>
                    <a:lumOff val="7139"/>
                  </a:schemeClr>
                </a:solidFill>
              </a:defRPr>
            </a:lvl1pPr>
          </a:lstStyle>
          <a:p>
            <a:pPr/>
            <a:r>
              <a:t>P-3B</a:t>
            </a:r>
          </a:p>
        </p:txBody>
      </p:sp>
      <p:sp>
        <p:nvSpPr>
          <p:cNvPr id="434" name="P-3C"/>
          <p:cNvSpPr txBox="1"/>
          <p:nvPr/>
        </p:nvSpPr>
        <p:spPr>
          <a:xfrm>
            <a:off x="11664442" y="9768700"/>
            <a:ext cx="1055117"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200">
                <a:solidFill>
                  <a:schemeClr val="accent4">
                    <a:hueOff val="348544"/>
                    <a:lumOff val="7139"/>
                  </a:schemeClr>
                </a:solidFill>
              </a:defRPr>
            </a:lvl1pPr>
          </a:lstStyle>
          <a:p>
            <a:pPr/>
            <a:r>
              <a:t>P-3C</a:t>
            </a:r>
          </a:p>
        </p:txBody>
      </p:sp>
      <p:pic>
        <p:nvPicPr>
          <p:cNvPr id="435" name="P3MoffS42.m4a" descr="P3MoffS42.m4a"/>
          <p:cNvPicPr>
            <a:picLocks noChangeAspect="0"/>
          </p:cNvPicPr>
          <p:nvPr>
            <a:audioFile r:link="rId3"/>
            <p:extLst>
              <p:ext uri="{DAA4B4D4-6D71-4841-9C94-3DE7FCFB9230}">
                <p14:media xmlns:p14="http://schemas.microsoft.com/office/powerpoint/2010/main" r:embed="rId4"/>
              </p:ext>
            </p:extLst>
          </p:nvPr>
        </p:nvPicPr>
        <p:blipFill>
          <a:blip r:embed="rId5">
            <a:extLst/>
          </a:blip>
          <a:stretch>
            <a:fillRect/>
          </a:stretch>
        </p:blipFill>
        <p:spPr>
          <a:xfrm>
            <a:off x="1113579" y="11207214"/>
            <a:ext cx="571501" cy="571501"/>
          </a:xfrm>
          <a:prstGeom prst="rect">
            <a:avLst/>
          </a:prstGeom>
          <a:ln w="12700">
            <a:miter lim="400000"/>
          </a:ln>
        </p:spPr>
      </p:pic>
    </p:spTree>
  </p:cSld>
  <p:clrMapOvr>
    <a:masterClrMapping/>
  </p:clrMapOvr>
  <p:transition xmlns:p14="http://schemas.microsoft.com/office/powerpoint/2010/main" spd="med" advClick="0" advTm="7000"/>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6507" fill="hold"/>
                                        <p:tgtEl>
                                          <p:spTgt spid="435"/>
                                        </p:tgtEl>
                                      </p:cBhvr>
                                    </p:cmd>
                                  </p:childTnLst>
                                </p:cTn>
                              </p:par>
                            </p:childTnLst>
                          </p:cTn>
                        </p:par>
                      </p:childTnLst>
                    </p:cTn>
                  </p:par>
                </p:childTnLst>
              </p:cTn>
              <p:prevCondLst>
                <p:cond evt="onPrev">
                  <p:tgtEl>
                    <p:sldTgt/>
                  </p:tgtEl>
                </p:cond>
              </p:prevCondLst>
              <p:nextCondLst>
                <p:cond evt="onNext">
                  <p:tgtEl>
                    <p:sldTgt/>
                  </p:tgtEl>
                </p:cond>
              </p:nextCondLst>
            </p:seq>
            <p:audio isNarration="0">
              <p:cMediaNode mute="0" showWhenStopped="0" numSld="1" vol="100000">
                <p:cTn id="7" fill="hold" display="0">
                  <p:stCondLst>
                    <p:cond delay="indefinite"/>
                  </p:stCondLst>
                </p:cTn>
                <p:tgtEl>
                  <p:spTgt spid="435"/>
                </p:tgtEl>
              </p:cMediaNode>
            </p:audi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3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38" name="As can be seen, the airframe changed very little.  The real differences were in the form of electronic upgrades and more powerful engines."/>
          <p:cNvSpPr txBox="1"/>
          <p:nvPr/>
        </p:nvSpPr>
        <p:spPr>
          <a:xfrm>
            <a:off x="2640044" y="11137974"/>
            <a:ext cx="19581727" cy="1574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12700">
              <a:tabLst>
                <a:tab pos="457200" algn="l"/>
                <a:tab pos="914400" algn="l"/>
                <a:tab pos="1371600" algn="l"/>
                <a:tab pos="1828800" algn="l"/>
                <a:tab pos="2286000" algn="l"/>
                <a:tab pos="2743200" algn="l"/>
                <a:tab pos="3200400" algn="l"/>
                <a:tab pos="3657600" algn="l"/>
                <a:tab pos="4114800" algn="l"/>
                <a:tab pos="4572000" algn="l"/>
                <a:tab pos="5029200" algn="l"/>
                <a:tab pos="5486400" algn="l"/>
              </a:tabLst>
              <a:defRPr sz="4800">
                <a:solidFill>
                  <a:srgbClr val="000000"/>
                </a:solidFill>
                <a:latin typeface="Helvetica"/>
                <a:ea typeface="Helvetica"/>
                <a:cs typeface="Helvetica"/>
                <a:sym typeface="Helvetica"/>
              </a:defRPr>
            </a:lvl1pPr>
          </a:lstStyle>
          <a:p>
            <a:pPr/>
            <a:r>
              <a:t>As can be seen, the airframe changed very little.  The real differences were in the form of electronic upgrades and more powerful engines.</a:t>
            </a:r>
          </a:p>
        </p:txBody>
      </p:sp>
      <p:pic>
        <p:nvPicPr>
          <p:cNvPr id="439" name="P3 A B C collage.jpg" descr="P3 A B C collage.jpg"/>
          <p:cNvPicPr>
            <a:picLocks noChangeAspect="1"/>
          </p:cNvPicPr>
          <p:nvPr/>
        </p:nvPicPr>
        <p:blipFill>
          <a:blip r:embed="rId2">
            <a:extLst/>
          </a:blip>
          <a:stretch>
            <a:fillRect/>
          </a:stretch>
        </p:blipFill>
        <p:spPr>
          <a:xfrm>
            <a:off x="7350907" y="214250"/>
            <a:ext cx="10160001" cy="10160001"/>
          </a:xfrm>
          <a:prstGeom prst="rect">
            <a:avLst/>
          </a:prstGeom>
          <a:ln w="12700">
            <a:miter lim="400000"/>
          </a:ln>
        </p:spPr>
      </p:pic>
      <p:sp>
        <p:nvSpPr>
          <p:cNvPr id="440" name="P-3A"/>
          <p:cNvSpPr txBox="1"/>
          <p:nvPr/>
        </p:nvSpPr>
        <p:spPr>
          <a:xfrm>
            <a:off x="11918386" y="3031578"/>
            <a:ext cx="1025044"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200">
                <a:solidFill>
                  <a:schemeClr val="accent4">
                    <a:hueOff val="348544"/>
                    <a:lumOff val="7139"/>
                  </a:schemeClr>
                </a:solidFill>
              </a:defRPr>
            </a:lvl1pPr>
          </a:lstStyle>
          <a:p>
            <a:pPr/>
            <a:r>
              <a:t>P-3A</a:t>
            </a:r>
          </a:p>
        </p:txBody>
      </p:sp>
      <p:sp>
        <p:nvSpPr>
          <p:cNvPr id="441" name="P-3B"/>
          <p:cNvSpPr txBox="1"/>
          <p:nvPr/>
        </p:nvSpPr>
        <p:spPr>
          <a:xfrm>
            <a:off x="11910868" y="6406489"/>
            <a:ext cx="1040080"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200">
                <a:solidFill>
                  <a:schemeClr val="accent4">
                    <a:hueOff val="348544"/>
                    <a:lumOff val="7139"/>
                  </a:schemeClr>
                </a:solidFill>
              </a:defRPr>
            </a:lvl1pPr>
          </a:lstStyle>
          <a:p>
            <a:pPr/>
            <a:r>
              <a:t>P-3B</a:t>
            </a:r>
          </a:p>
        </p:txBody>
      </p:sp>
      <p:sp>
        <p:nvSpPr>
          <p:cNvPr id="442" name="P-3C"/>
          <p:cNvSpPr txBox="1"/>
          <p:nvPr/>
        </p:nvSpPr>
        <p:spPr>
          <a:xfrm>
            <a:off x="11664442" y="9768700"/>
            <a:ext cx="1055117" cy="572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200">
                <a:solidFill>
                  <a:schemeClr val="accent4">
                    <a:hueOff val="348544"/>
                    <a:lumOff val="7139"/>
                  </a:schemeClr>
                </a:solidFill>
              </a:defRPr>
            </a:lvl1pPr>
          </a:lstStyle>
          <a:p>
            <a:pPr/>
            <a:r>
              <a:t>P-3C</a:t>
            </a:r>
          </a:p>
        </p:txBody>
      </p:sp>
      <p:sp>
        <p:nvSpPr>
          <p:cNvPr id="443" name="Text"/>
          <p:cNvSpPr txBox="1"/>
          <p:nvPr/>
        </p:nvSpPr>
        <p:spPr>
          <a:xfrm>
            <a:off x="12001499" y="13080999"/>
            <a:ext cx="368505" cy="3746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b">
            <a:spAutoFit/>
          </a:bodyPr>
          <a:lstStyle>
            <a:lvl1pPr defTabSz="584200">
              <a:defRPr sz="1800">
                <a:solidFill>
                  <a:srgbClr val="000000"/>
                </a:solidFill>
              </a:defRPr>
            </a:lvl1pPr>
          </a:lstStyle>
          <a:p>
            <a:pPr/>
            <a:fld id="{86CB4B4D-7CA3-9044-876B-883B54F8677D}" type="slidenum"/>
          </a:p>
        </p:txBody>
      </p:sp>
      <p:pic>
        <p:nvPicPr>
          <p:cNvPr id="444" name="P3MoffS43.m4a" descr="P3MoffS43.m4a"/>
          <p:cNvPicPr>
            <a:picLocks noChangeAspect="0"/>
          </p:cNvPicPr>
          <p:nvPr>
            <a:audioFile r:link="rId3"/>
            <p:extLst>
              <p:ext uri="{DAA4B4D4-6D71-4841-9C94-3DE7FCFB9230}">
                <p14:media xmlns:p14="http://schemas.microsoft.com/office/powerpoint/2010/main" r:embed="rId4"/>
              </p:ext>
            </p:extLst>
          </p:nvPr>
        </p:nvPicPr>
        <p:blipFill>
          <a:blip r:embed="rId5">
            <a:extLst/>
          </a:blip>
          <a:stretch>
            <a:fillRect/>
          </a:stretch>
        </p:blipFill>
        <p:spPr>
          <a:xfrm>
            <a:off x="725730" y="11452362"/>
            <a:ext cx="571501" cy="571501"/>
          </a:xfrm>
          <a:prstGeom prst="rect">
            <a:avLst/>
          </a:prstGeom>
          <a:ln w="12700">
            <a:miter lim="400000"/>
          </a:ln>
        </p:spPr>
      </p:pic>
    </p:spTree>
  </p:cSld>
  <p:clrMapOvr>
    <a:masterClrMapping/>
  </p:clrMapOvr>
  <p:transition xmlns:p14="http://schemas.microsoft.com/office/powerpoint/2010/main" spd="med" advClick="0" advTm="8000"/>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7507" fill="hold"/>
                                        <p:tgtEl>
                                          <p:spTgt spid="444"/>
                                        </p:tgtEl>
                                      </p:cBhvr>
                                    </p:cmd>
                                  </p:childTnLst>
                                </p:cTn>
                              </p:par>
                            </p:childTnLst>
                          </p:cTn>
                        </p:par>
                      </p:childTnLst>
                    </p:cTn>
                  </p:par>
                </p:childTnLst>
              </p:cTn>
              <p:prevCondLst>
                <p:cond evt="onPrev">
                  <p:tgtEl>
                    <p:sldTgt/>
                  </p:tgtEl>
                </p:cond>
              </p:prevCondLst>
              <p:nextCondLst>
                <p:cond evt="onNext">
                  <p:tgtEl>
                    <p:sldTgt/>
                  </p:tgtEl>
                </p:cond>
              </p:nextCondLst>
            </p:seq>
            <p:audio isNarration="0">
              <p:cMediaNode mute="0" showWhenStopped="0" numSld="1" vol="100000">
                <p:cTn id="7" fill="hold" display="0">
                  <p:stCondLst>
                    <p:cond delay="indefinite"/>
                  </p:stCondLst>
                </p:cTn>
                <p:tgtEl>
                  <p:spTgt spid="444"/>
                </p:tgtEl>
              </p:cMediaNode>
            </p:audi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6"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47" name="The C variant was the first that integrated missions systems with a central digital computer."/>
          <p:cNvSpPr txBox="1"/>
          <p:nvPr/>
        </p:nvSpPr>
        <p:spPr>
          <a:xfrm>
            <a:off x="3052123" y="10507307"/>
            <a:ext cx="18279754" cy="1574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12700">
              <a:tabLst>
                <a:tab pos="457200" algn="l"/>
                <a:tab pos="914400" algn="l"/>
                <a:tab pos="1371600" algn="l"/>
                <a:tab pos="1828800" algn="l"/>
                <a:tab pos="2286000" algn="l"/>
                <a:tab pos="2743200" algn="l"/>
                <a:tab pos="3200400" algn="l"/>
                <a:tab pos="3657600" algn="l"/>
                <a:tab pos="4114800" algn="l"/>
                <a:tab pos="4572000" algn="l"/>
                <a:tab pos="5029200" algn="l"/>
                <a:tab pos="5486400" algn="l"/>
              </a:tabLst>
              <a:defRPr sz="4800">
                <a:solidFill>
                  <a:srgbClr val="000000"/>
                </a:solidFill>
                <a:latin typeface="Helvetica"/>
                <a:ea typeface="Helvetica"/>
                <a:cs typeface="Helvetica"/>
                <a:sym typeface="Helvetica"/>
              </a:defRPr>
            </a:lvl1pPr>
          </a:lstStyle>
          <a:p>
            <a:pPr/>
            <a:r>
              <a:t>The C variant was the first that integrated missions systems with a central digital computer. </a:t>
            </a:r>
          </a:p>
        </p:txBody>
      </p:sp>
      <p:pic>
        <p:nvPicPr>
          <p:cNvPr id="448" name="P3C fm FAS.jpg" descr="P3C fm FAS.jpg"/>
          <p:cNvPicPr>
            <a:picLocks noChangeAspect="1"/>
          </p:cNvPicPr>
          <p:nvPr/>
        </p:nvPicPr>
        <p:blipFill>
          <a:blip r:embed="rId2">
            <a:extLst/>
          </a:blip>
          <a:stretch>
            <a:fillRect/>
          </a:stretch>
        </p:blipFill>
        <p:spPr>
          <a:xfrm>
            <a:off x="4660527" y="2020464"/>
            <a:ext cx="15062946" cy="6593455"/>
          </a:xfrm>
          <a:prstGeom prst="rect">
            <a:avLst/>
          </a:prstGeom>
          <a:ln w="12700">
            <a:miter lim="400000"/>
          </a:ln>
        </p:spPr>
      </p:pic>
      <p:pic>
        <p:nvPicPr>
          <p:cNvPr id="449" name="P3MoffS44.m4a" descr="P3MoffS44.m4a"/>
          <p:cNvPicPr>
            <a:picLocks noChangeAspect="0"/>
          </p:cNvPicPr>
          <p:nvPr>
            <a:audioFile r:link="rId3"/>
            <p:extLst>
              <p:ext uri="{DAA4B4D4-6D71-4841-9C94-3DE7FCFB9230}">
                <p14:media xmlns:p14="http://schemas.microsoft.com/office/powerpoint/2010/main" r:embed="rId4"/>
              </p:ext>
            </p:extLst>
          </p:nvPr>
        </p:nvPicPr>
        <p:blipFill>
          <a:blip r:embed="rId5">
            <a:extLst/>
          </a:blip>
          <a:stretch>
            <a:fillRect/>
          </a:stretch>
        </p:blipFill>
        <p:spPr>
          <a:xfrm>
            <a:off x="913016" y="10785822"/>
            <a:ext cx="571501" cy="571501"/>
          </a:xfrm>
          <a:prstGeom prst="rect">
            <a:avLst/>
          </a:prstGeom>
          <a:ln w="12700">
            <a:miter lim="400000"/>
          </a:ln>
        </p:spPr>
      </p:pic>
    </p:spTree>
  </p:cSld>
  <p:clrMapOvr>
    <a:masterClrMapping/>
  </p:clrMapOvr>
  <p:transition xmlns:p14="http://schemas.microsoft.com/office/powerpoint/2010/main" spd="med" advClick="0" advTm="5000"/>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4862" fill="hold"/>
                                        <p:tgtEl>
                                          <p:spTgt spid="449"/>
                                        </p:tgtEl>
                                      </p:cBhvr>
                                    </p:cmd>
                                  </p:childTnLst>
                                </p:cTn>
                              </p:par>
                            </p:childTnLst>
                          </p:cTn>
                        </p:par>
                      </p:childTnLst>
                    </p:cTn>
                  </p:par>
                </p:childTnLst>
              </p:cTn>
              <p:prevCondLst>
                <p:cond evt="onPrev">
                  <p:tgtEl>
                    <p:sldTgt/>
                  </p:tgtEl>
                </p:cond>
              </p:prevCondLst>
              <p:nextCondLst>
                <p:cond evt="onNext">
                  <p:tgtEl>
                    <p:sldTgt/>
                  </p:tgtEl>
                </p:cond>
              </p:nextCondLst>
            </p:seq>
            <p:audio isNarration="0">
              <p:cMediaNode mute="0" showWhenStopped="0" numSld="1" vol="100000">
                <p:cTn id="7" fill="hold" display="0">
                  <p:stCondLst>
                    <p:cond delay="indefinite"/>
                  </p:stCondLst>
                </p:cTn>
                <p:tgtEl>
                  <p:spTgt spid="449"/>
                </p:tgtEl>
              </p:cMediaNode>
            </p:audi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52" name="Also new with the “C” was inertial navigation, a new ASW suite, and new interior layout."/>
          <p:cNvSpPr txBox="1"/>
          <p:nvPr/>
        </p:nvSpPr>
        <p:spPr>
          <a:xfrm>
            <a:off x="3593836" y="10704097"/>
            <a:ext cx="17196328" cy="1574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12700">
              <a:tabLst>
                <a:tab pos="457200" algn="l"/>
                <a:tab pos="914400" algn="l"/>
                <a:tab pos="1371600" algn="l"/>
                <a:tab pos="1828800" algn="l"/>
                <a:tab pos="2286000" algn="l"/>
                <a:tab pos="2743200" algn="l"/>
                <a:tab pos="3200400" algn="l"/>
                <a:tab pos="3657600" algn="l"/>
                <a:tab pos="4114800" algn="l"/>
                <a:tab pos="4572000" algn="l"/>
                <a:tab pos="5029200" algn="l"/>
                <a:tab pos="5486400" algn="l"/>
              </a:tabLst>
              <a:defRPr sz="4800">
                <a:solidFill>
                  <a:srgbClr val="000000"/>
                </a:solidFill>
                <a:latin typeface="Helvetica"/>
                <a:ea typeface="Helvetica"/>
                <a:cs typeface="Helvetica"/>
                <a:sym typeface="Helvetica"/>
              </a:defRPr>
            </a:lvl1pPr>
          </a:lstStyle>
          <a:p>
            <a:pPr/>
            <a:r>
              <a:t>Also new with the “C” was inertial navigation, a new ASW suite, and new interior layout.</a:t>
            </a:r>
          </a:p>
        </p:txBody>
      </p:sp>
      <p:pic>
        <p:nvPicPr>
          <p:cNvPr id="453" name="P3C fm FAS.jpg" descr="P3C fm FAS.jpg"/>
          <p:cNvPicPr>
            <a:picLocks noChangeAspect="1"/>
          </p:cNvPicPr>
          <p:nvPr/>
        </p:nvPicPr>
        <p:blipFill>
          <a:blip r:embed="rId2">
            <a:extLst/>
          </a:blip>
          <a:stretch>
            <a:fillRect/>
          </a:stretch>
        </p:blipFill>
        <p:spPr>
          <a:xfrm>
            <a:off x="4660527" y="2020464"/>
            <a:ext cx="15062946" cy="6593455"/>
          </a:xfrm>
          <a:prstGeom prst="rect">
            <a:avLst/>
          </a:prstGeom>
          <a:ln w="12700">
            <a:miter lim="400000"/>
          </a:ln>
        </p:spPr>
      </p:pic>
      <p:pic>
        <p:nvPicPr>
          <p:cNvPr id="454" name="P3MoffS45.m4a" descr="P3MoffS45.m4a"/>
          <p:cNvPicPr>
            <a:picLocks noChangeAspect="0"/>
          </p:cNvPicPr>
          <p:nvPr>
            <a:audioFile r:link="rId3"/>
            <p:extLst>
              <p:ext uri="{DAA4B4D4-6D71-4841-9C94-3DE7FCFB9230}">
                <p14:media xmlns:p14="http://schemas.microsoft.com/office/powerpoint/2010/main" r:embed="rId4"/>
              </p:ext>
            </p:extLst>
          </p:nvPr>
        </p:nvPicPr>
        <p:blipFill>
          <a:blip r:embed="rId5">
            <a:extLst/>
          </a:blip>
          <a:stretch>
            <a:fillRect/>
          </a:stretch>
        </p:blipFill>
        <p:spPr>
          <a:xfrm>
            <a:off x="977238" y="11056198"/>
            <a:ext cx="571501" cy="571501"/>
          </a:xfrm>
          <a:prstGeom prst="rect">
            <a:avLst/>
          </a:prstGeom>
          <a:ln w="12700">
            <a:miter lim="400000"/>
          </a:ln>
        </p:spPr>
      </p:pic>
    </p:spTree>
  </p:cSld>
  <p:clrMapOvr>
    <a:masterClrMapping/>
  </p:clrMapOvr>
  <p:transition xmlns:p14="http://schemas.microsoft.com/office/powerpoint/2010/main" spd="med" advClick="0" advTm="6000"/>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5700" fill="hold"/>
                                        <p:tgtEl>
                                          <p:spTgt spid="454"/>
                                        </p:tgtEl>
                                      </p:cBhvr>
                                    </p:cmd>
                                  </p:childTnLst>
                                </p:cTn>
                              </p:par>
                            </p:childTnLst>
                          </p:cTn>
                        </p:par>
                      </p:childTnLst>
                    </p:cTn>
                  </p:par>
                </p:childTnLst>
              </p:cTn>
              <p:prevCondLst>
                <p:cond evt="onPrev">
                  <p:tgtEl>
                    <p:sldTgt/>
                  </p:tgtEl>
                </p:cond>
              </p:prevCondLst>
              <p:nextCondLst>
                <p:cond evt="onNext">
                  <p:tgtEl>
                    <p:sldTgt/>
                  </p:tgtEl>
                </p:cond>
              </p:nextCondLst>
            </p:seq>
            <p:audio isNarration="0">
              <p:cMediaNode mute="0" showWhenStopped="0" numSld="1" vol="100000">
                <p:cTn id="7" fill="hold" display="0">
                  <p:stCondLst>
                    <p:cond delay="indefinite"/>
                  </p:stCondLst>
                </p:cTn>
                <p:tgtEl>
                  <p:spTgt spid="454"/>
                </p:tgtEl>
              </p:cMediaNode>
            </p:audio>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6"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57" name="Entering service in the late 1960s, the “Charlie” was the longest lived of the three variants, and went through several substantial changes in electronics, sensors, and weapons."/>
          <p:cNvSpPr txBox="1"/>
          <p:nvPr/>
        </p:nvSpPr>
        <p:spPr>
          <a:xfrm>
            <a:off x="2228560" y="10317906"/>
            <a:ext cx="19926881" cy="23114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12700">
              <a:tabLst>
                <a:tab pos="457200" algn="l"/>
                <a:tab pos="914400" algn="l"/>
                <a:tab pos="1371600" algn="l"/>
                <a:tab pos="1828800" algn="l"/>
                <a:tab pos="2286000" algn="l"/>
                <a:tab pos="2743200" algn="l"/>
                <a:tab pos="3200400" algn="l"/>
                <a:tab pos="3657600" algn="l"/>
                <a:tab pos="4114800" algn="l"/>
                <a:tab pos="4572000" algn="l"/>
                <a:tab pos="5029200" algn="l"/>
                <a:tab pos="5486400" algn="l"/>
              </a:tabLst>
              <a:defRPr sz="4800">
                <a:solidFill>
                  <a:srgbClr val="000000"/>
                </a:solidFill>
                <a:latin typeface="Helvetica"/>
                <a:ea typeface="Helvetica"/>
                <a:cs typeface="Helvetica"/>
                <a:sym typeface="Helvetica"/>
              </a:defRPr>
            </a:lvl1pPr>
          </a:lstStyle>
          <a:p>
            <a:pPr/>
            <a:r>
              <a:t>Entering service in the late 1960s, the “Charlie” was the longest lived of the three variants, and went through several substantial changes in electronics, sensors, and weapons. </a:t>
            </a:r>
          </a:p>
        </p:txBody>
      </p:sp>
      <p:pic>
        <p:nvPicPr>
          <p:cNvPr id="458" name="P3C takeoff US Navy unkn squad pd.jpg" descr="P3C takeoff US Navy unkn squad pd.jpg"/>
          <p:cNvPicPr>
            <a:picLocks noChangeAspect="1"/>
          </p:cNvPicPr>
          <p:nvPr/>
        </p:nvPicPr>
        <p:blipFill>
          <a:blip r:embed="rId2">
            <a:extLst/>
          </a:blip>
          <a:stretch>
            <a:fillRect/>
          </a:stretch>
        </p:blipFill>
        <p:spPr>
          <a:xfrm>
            <a:off x="5750604" y="524519"/>
            <a:ext cx="12882792" cy="9201995"/>
          </a:xfrm>
          <a:prstGeom prst="rect">
            <a:avLst/>
          </a:prstGeom>
          <a:ln w="12700">
            <a:miter lim="400000"/>
          </a:ln>
        </p:spPr>
      </p:pic>
      <p:pic>
        <p:nvPicPr>
          <p:cNvPr id="459" name="P3MoffS446.m4a" descr="P3MoffS446.m4a"/>
          <p:cNvPicPr>
            <a:picLocks noChangeAspect="0"/>
          </p:cNvPicPr>
          <p:nvPr>
            <a:audioFile r:link="rId3"/>
            <p:extLst>
              <p:ext uri="{DAA4B4D4-6D71-4841-9C94-3DE7FCFB9230}">
                <p14:media xmlns:p14="http://schemas.microsoft.com/office/powerpoint/2010/main" r:embed="rId4"/>
              </p:ext>
            </p:extLst>
          </p:nvPr>
        </p:nvPicPr>
        <p:blipFill>
          <a:blip r:embed="rId5">
            <a:extLst/>
          </a:blip>
          <a:stretch>
            <a:fillRect/>
          </a:stretch>
        </p:blipFill>
        <p:spPr>
          <a:xfrm>
            <a:off x="560528" y="10904692"/>
            <a:ext cx="571501" cy="571501"/>
          </a:xfrm>
          <a:prstGeom prst="rect">
            <a:avLst/>
          </a:prstGeom>
          <a:ln w="12700">
            <a:miter lim="400000"/>
          </a:ln>
        </p:spPr>
      </p:pic>
    </p:spTree>
  </p:cSld>
  <p:clrMapOvr>
    <a:masterClrMapping/>
  </p:clrMapOvr>
  <p:transition xmlns:p14="http://schemas.microsoft.com/office/powerpoint/2010/main" spd="med" advClick="0" advTm="11000"/>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10249" fill="hold"/>
                                        <p:tgtEl>
                                          <p:spTgt spid="459"/>
                                        </p:tgtEl>
                                      </p:cBhvr>
                                    </p:cmd>
                                  </p:childTnLst>
                                </p:cTn>
                              </p:par>
                            </p:childTnLst>
                          </p:cTn>
                        </p:par>
                      </p:childTnLst>
                    </p:cTn>
                  </p:par>
                </p:childTnLst>
              </p:cTn>
              <p:prevCondLst>
                <p:cond evt="onPrev">
                  <p:tgtEl>
                    <p:sldTgt/>
                  </p:tgtEl>
                </p:cond>
              </p:prevCondLst>
              <p:nextCondLst>
                <p:cond evt="onNext">
                  <p:tgtEl>
                    <p:sldTgt/>
                  </p:tgtEl>
                </p:cond>
              </p:nextCondLst>
            </p:seq>
            <p:audio isNarration="0">
              <p:cMediaNode mute="0" showWhenStopped="0" numSld="1" vol="100000">
                <p:cTn id="7" fill="hold" display="0">
                  <p:stCondLst>
                    <p:cond delay="indefinite"/>
                  </p:stCondLst>
                </p:cTn>
                <p:tgtEl>
                  <p:spTgt spid="459"/>
                </p:tgtEl>
              </p:cMediaNode>
            </p:audio>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62" name="The P-3C wasn’t phased out of front-line service until 2019 when the new P-8A became fully operational."/>
          <p:cNvSpPr txBox="1"/>
          <p:nvPr/>
        </p:nvSpPr>
        <p:spPr>
          <a:xfrm>
            <a:off x="3655109" y="10578866"/>
            <a:ext cx="17073782" cy="1574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12700">
              <a:tabLst>
                <a:tab pos="457200" algn="l"/>
                <a:tab pos="914400" algn="l"/>
                <a:tab pos="1371600" algn="l"/>
                <a:tab pos="1828800" algn="l"/>
                <a:tab pos="2286000" algn="l"/>
                <a:tab pos="2743200" algn="l"/>
                <a:tab pos="3200400" algn="l"/>
                <a:tab pos="3657600" algn="l"/>
                <a:tab pos="4114800" algn="l"/>
                <a:tab pos="4572000" algn="l"/>
                <a:tab pos="5029200" algn="l"/>
                <a:tab pos="5486400" algn="l"/>
              </a:tabLst>
              <a:defRPr sz="4800">
                <a:solidFill>
                  <a:srgbClr val="000000"/>
                </a:solidFill>
                <a:latin typeface="Helvetica"/>
                <a:ea typeface="Helvetica"/>
                <a:cs typeface="Helvetica"/>
                <a:sym typeface="Helvetica"/>
              </a:defRPr>
            </a:lvl1pPr>
          </a:lstStyle>
          <a:p>
            <a:pPr/>
            <a:r>
              <a:t>The P-3C wasn’t phased out of front-line service until 2019 when the new P-8A became fully operational.</a:t>
            </a:r>
          </a:p>
        </p:txBody>
      </p:sp>
      <p:pic>
        <p:nvPicPr>
          <p:cNvPr id="463" name="P_8_and_P_3_over_Pax_River.jpg" descr="P_8_and_P_3_over_Pax_River.jpg"/>
          <p:cNvPicPr>
            <a:picLocks noChangeAspect="1"/>
          </p:cNvPicPr>
          <p:nvPr/>
        </p:nvPicPr>
        <p:blipFill>
          <a:blip r:embed="rId2">
            <a:extLst/>
          </a:blip>
          <a:srcRect l="8903" t="0" r="7464" b="29225"/>
          <a:stretch>
            <a:fillRect/>
          </a:stretch>
        </p:blipFill>
        <p:spPr>
          <a:xfrm>
            <a:off x="4984948" y="1285504"/>
            <a:ext cx="14414273" cy="8120434"/>
          </a:xfrm>
          <a:prstGeom prst="rect">
            <a:avLst/>
          </a:prstGeom>
          <a:ln w="12700">
            <a:miter lim="400000"/>
          </a:ln>
        </p:spPr>
      </p:pic>
      <p:pic>
        <p:nvPicPr>
          <p:cNvPr id="464" name="P3MoffS47.m4a" descr="P3MoffS47.m4a"/>
          <p:cNvPicPr>
            <a:picLocks noChangeAspect="0"/>
          </p:cNvPicPr>
          <p:nvPr>
            <a:audioFile r:link="rId3"/>
            <p:extLst>
              <p:ext uri="{DAA4B4D4-6D71-4841-9C94-3DE7FCFB9230}">
                <p14:media xmlns:p14="http://schemas.microsoft.com/office/powerpoint/2010/main" r:embed="rId4"/>
              </p:ext>
            </p:extLst>
          </p:nvPr>
        </p:nvPicPr>
        <p:blipFill>
          <a:blip r:embed="rId5">
            <a:extLst/>
          </a:blip>
          <a:stretch>
            <a:fillRect/>
          </a:stretch>
        </p:blipFill>
        <p:spPr>
          <a:xfrm>
            <a:off x="956413" y="10877019"/>
            <a:ext cx="571501" cy="571501"/>
          </a:xfrm>
          <a:prstGeom prst="rect">
            <a:avLst/>
          </a:prstGeom>
          <a:ln w="12700">
            <a:miter lim="400000"/>
          </a:ln>
        </p:spPr>
      </p:pic>
    </p:spTree>
  </p:cSld>
  <p:clrMapOvr>
    <a:masterClrMapping/>
  </p:clrMapOvr>
  <p:transition xmlns:p14="http://schemas.microsoft.com/office/powerpoint/2010/main" spd="med" advClick="0" advTm="8000"/>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7295" fill="hold"/>
                                        <p:tgtEl>
                                          <p:spTgt spid="464"/>
                                        </p:tgtEl>
                                      </p:cBhvr>
                                    </p:cmd>
                                  </p:childTnLst>
                                </p:cTn>
                              </p:par>
                            </p:childTnLst>
                          </p:cTn>
                        </p:par>
                      </p:childTnLst>
                    </p:cTn>
                  </p:par>
                </p:childTnLst>
              </p:cTn>
              <p:prevCondLst>
                <p:cond evt="onPrev">
                  <p:tgtEl>
                    <p:sldTgt/>
                  </p:tgtEl>
                </p:cond>
              </p:prevCondLst>
              <p:nextCondLst>
                <p:cond evt="onNext">
                  <p:tgtEl>
                    <p:sldTgt/>
                  </p:tgtEl>
                </p:cond>
              </p:nextCondLst>
            </p:seq>
            <p:audio isNarration="0">
              <p:cMediaNode mute="0" showWhenStopped="0" numSld="1" vol="100000">
                <p:cTn id="7" fill="hold" display="0">
                  <p:stCondLst>
                    <p:cond delay="indefinite"/>
                  </p:stCondLst>
                </p:cTn>
                <p:tgtEl>
                  <p:spTgt spid="464"/>
                </p:tgtEl>
              </p:cMediaNode>
            </p:audio>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6"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67" name="The active duty P-3’s flew from Moffett Field from 1963 until the Navy closed its active operations there in 1994.  This was a period of over thirty years.  No other aircraft type was based at Moffett for that long a period.  The reserve P-3 squadron, ho"/>
          <p:cNvSpPr txBox="1"/>
          <p:nvPr/>
        </p:nvSpPr>
        <p:spPr>
          <a:xfrm>
            <a:off x="873768" y="4068370"/>
            <a:ext cx="22317952" cy="3048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12700">
              <a:tabLst>
                <a:tab pos="457200" algn="l"/>
                <a:tab pos="914400" algn="l"/>
                <a:tab pos="1371600" algn="l"/>
                <a:tab pos="1828800" algn="l"/>
                <a:tab pos="2286000" algn="l"/>
                <a:tab pos="2743200" algn="l"/>
                <a:tab pos="3200400" algn="l"/>
                <a:tab pos="3657600" algn="l"/>
                <a:tab pos="4114800" algn="l"/>
                <a:tab pos="4572000" algn="l"/>
                <a:tab pos="5029200" algn="l"/>
                <a:tab pos="5486400" algn="l"/>
              </a:tabLst>
              <a:defRPr sz="4800">
                <a:solidFill>
                  <a:srgbClr val="000000"/>
                </a:solidFill>
                <a:latin typeface="Helvetica"/>
                <a:ea typeface="Helvetica"/>
                <a:cs typeface="Helvetica"/>
                <a:sym typeface="Helvetica"/>
              </a:defRPr>
            </a:lvl1pPr>
          </a:lstStyle>
          <a:p>
            <a:pPr/>
            <a:r>
              <a:t>The active duty P-3’s flew from Moffett Field from 1963 until the Navy closed its active operations there in 1994.  This was a period of over thirty years.  No other aircraft type was based at Moffett for that long a period.  The reserve P-3 squadron, however, remained at Moffett until 1999.</a:t>
            </a:r>
          </a:p>
        </p:txBody>
      </p:sp>
      <p:pic>
        <p:nvPicPr>
          <p:cNvPr id="468" name="P3MoffS48.m4a" descr="P3MoffS48.m4a"/>
          <p:cNvPicPr>
            <a:picLocks noChangeAspect="0"/>
          </p:cNvPicPr>
          <p:nvPr>
            <a:audioFile r:link="rId2"/>
            <p:extLst>
              <p:ext uri="{DAA4B4D4-6D71-4841-9C94-3DE7FCFB9230}">
                <p14:media xmlns:p14="http://schemas.microsoft.com/office/powerpoint/2010/main" r:embed="rId3"/>
              </p:ext>
            </p:extLst>
          </p:nvPr>
        </p:nvPicPr>
        <p:blipFill>
          <a:blip r:embed="rId4">
            <a:extLst/>
          </a:blip>
          <a:stretch>
            <a:fillRect/>
          </a:stretch>
        </p:blipFill>
        <p:spPr>
          <a:xfrm>
            <a:off x="406227" y="8639168"/>
            <a:ext cx="571501" cy="571501"/>
          </a:xfrm>
          <a:prstGeom prst="rect">
            <a:avLst/>
          </a:prstGeom>
          <a:ln w="12700">
            <a:miter lim="400000"/>
          </a:ln>
        </p:spPr>
      </p:pic>
    </p:spTree>
  </p:cSld>
  <p:clrMapOvr>
    <a:masterClrMapping/>
  </p:clrMapOvr>
  <p:transition xmlns:p14="http://schemas.microsoft.com/office/powerpoint/2010/main" spd="med" advClick="0" advTm="10000"/>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19034" fill="hold"/>
                                        <p:tgtEl>
                                          <p:spTgt spid="468"/>
                                        </p:tgtEl>
                                      </p:cBhvr>
                                    </p:cmd>
                                  </p:childTnLst>
                                </p:cTn>
                              </p:par>
                            </p:childTnLst>
                          </p:cTn>
                        </p:par>
                      </p:childTnLst>
                    </p:cTn>
                  </p:par>
                </p:childTnLst>
              </p:cTn>
              <p:prevCondLst>
                <p:cond evt="onPrev">
                  <p:tgtEl>
                    <p:sldTgt/>
                  </p:tgtEl>
                </p:cond>
              </p:prevCondLst>
              <p:nextCondLst>
                <p:cond evt="onNext">
                  <p:tgtEl>
                    <p:sldTgt/>
                  </p:tgtEl>
                </p:cond>
              </p:nextCondLst>
            </p:seq>
            <p:audio isNarration="0">
              <p:cMediaNode mute="0" showWhenStopped="0" numSld="1" vol="100000">
                <p:cTn id="7" fill="hold" display="0">
                  <p:stCondLst>
                    <p:cond delay="indefinite"/>
                  </p:stCondLst>
                </p:cTn>
                <p:tgtEl>
                  <p:spTgt spid="468"/>
                </p:tgtEl>
              </p:cMediaNode>
            </p:audio>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0"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471" name="P3 hs fly by my tape crpd.mov" descr="P3 hs fly by my tape crpd.mov"/>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7515414" y="1200252"/>
            <a:ext cx="9353172" cy="7014878"/>
          </a:xfrm>
          <a:prstGeom prst="rect">
            <a:avLst/>
          </a:prstGeom>
          <a:ln w="12700">
            <a:miter lim="400000"/>
          </a:ln>
        </p:spPr>
      </p:pic>
      <p:sp>
        <p:nvSpPr>
          <p:cNvPr id="472" name="The active duty P-3’s flew from Moffett Field from 1963 until the Navy closed its active operations there in 1994.  This was a period of over thirty years.  No other aircraft type was based at Moffett for that long a period.  The reserve P-3 squadron, ho"/>
          <p:cNvSpPr txBox="1"/>
          <p:nvPr/>
        </p:nvSpPr>
        <p:spPr>
          <a:xfrm>
            <a:off x="1033025" y="9560585"/>
            <a:ext cx="22317952" cy="3048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12700">
              <a:tabLst>
                <a:tab pos="457200" algn="l"/>
                <a:tab pos="914400" algn="l"/>
                <a:tab pos="1371600" algn="l"/>
                <a:tab pos="1828800" algn="l"/>
                <a:tab pos="2286000" algn="l"/>
                <a:tab pos="2743200" algn="l"/>
                <a:tab pos="3200400" algn="l"/>
                <a:tab pos="3657600" algn="l"/>
                <a:tab pos="4114800" algn="l"/>
                <a:tab pos="4572000" algn="l"/>
                <a:tab pos="5029200" algn="l"/>
                <a:tab pos="5486400" algn="l"/>
              </a:tabLst>
              <a:defRPr sz="4800">
                <a:solidFill>
                  <a:srgbClr val="000000"/>
                </a:solidFill>
                <a:latin typeface="Helvetica"/>
                <a:ea typeface="Helvetica"/>
                <a:cs typeface="Helvetica"/>
                <a:sym typeface="Helvetica"/>
              </a:defRPr>
            </a:lvl1pPr>
          </a:lstStyle>
          <a:p>
            <a:pPr/>
            <a:r>
              <a:t>The active duty P-3’s flew from Moffett Field from 1963 until the Navy closed its active operations there in 1994.  This was a period of over thirty years.  No other aircraft type was based at Moffett for that long a period.  The reserve P-3 squadron, however, remained at Moffett until 1999.</a:t>
            </a:r>
          </a:p>
        </p:txBody>
      </p:sp>
      <p:pic>
        <p:nvPicPr>
          <p:cNvPr id="473" name="P3MoffS48.m4a" descr="P3MoffS48.m4a"/>
          <p:cNvPicPr>
            <a:picLocks noChangeAspect="0"/>
          </p:cNvPicPr>
          <p:nvPr>
            <a:audioFile r:link="rId5"/>
            <p:extLst>
              <p:ext uri="{DAA4B4D4-6D71-4841-9C94-3DE7FCFB9230}">
                <p14:media xmlns:p14="http://schemas.microsoft.com/office/powerpoint/2010/main" r:embed="rId6"/>
              </p:ext>
            </p:extLst>
          </p:nvPr>
        </p:nvPicPr>
        <p:blipFill>
          <a:blip r:embed="rId7">
            <a:extLst/>
          </a:blip>
          <a:stretch>
            <a:fillRect/>
          </a:stretch>
        </p:blipFill>
        <p:spPr>
          <a:xfrm>
            <a:off x="316777" y="8370818"/>
            <a:ext cx="571501" cy="571501"/>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0" advTm="8000" p14:dur="2000">
        <p:dissolv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mediacall" nodeType="afterEffect" presetSubtype="0" presetID="1" grpId="1" fill="hold">
                                  <p:stCondLst>
                                    <p:cond delay="0"/>
                                  </p:stCondLst>
                                  <p:childTnLst>
                                    <p:cmd type="call" cmd="playFrom(0.0)">
                                      <p:cBhvr>
                                        <p:cTn id="6" dur="9547" fill="hold"/>
                                        <p:tgtEl>
                                          <p:spTgt spid="471"/>
                                        </p:tgtEl>
                                      </p:cBhvr>
                                    </p:cmd>
                                  </p:childTnLst>
                                </p:cTn>
                              </p:par>
                            </p:childTnLst>
                          </p:cTn>
                        </p:par>
                      </p:childTnLst>
                    </p:cTn>
                  </p:par>
                  <p:par>
                    <p:cTn id="7" fill="hold">
                      <p:stCondLst>
                        <p:cond delay="indefinite"/>
                      </p:stCondLst>
                      <p:childTnLst>
                        <p:par>
                          <p:cTn id="8" fill="hold">
                            <p:stCondLst>
                              <p:cond delay="0"/>
                            </p:stCondLst>
                            <p:childTnLst>
                              <p:par>
                                <p:cTn id="9" presetClass="mediacall" nodeType="clickEffect" presetSubtype="0" presetID="1" grpId="2" fill="hold">
                                  <p:stCondLst>
                                    <p:cond delay="0"/>
                                  </p:stCondLst>
                                  <p:childTnLst>
                                    <p:cmd type="call" cmd="playFrom(0.0)">
                                      <p:cBhvr>
                                        <p:cTn id="10" dur="19034" fill="hold"/>
                                        <p:tgtEl>
                                          <p:spTgt spid="473"/>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62043">
                <p:cTn id="11" fill="hold" display="0">
                  <p:stCondLst>
                    <p:cond delay="indefinite"/>
                  </p:stCondLst>
                </p:cTn>
                <p:tgtEl>
                  <p:spTgt spid="471"/>
                </p:tgtEl>
              </p:cMediaNode>
            </p:video>
            <p:seq concurrent="1" prevAc="none" nextAc="seek">
              <p:cTn id="12" evtFilter="cancelBubble" nodeType="interactiveSeq" restart="whenNotActive" fill="hold">
                <p:stCondLst>
                  <p:cond delay="0" evt="onClick">
                    <p:tgtEl>
                      <p:spTgt spid="471"/>
                    </p:tgtEl>
                  </p:cond>
                </p:stCondLst>
                <p:endSync delay="0" evt="end">
                  <p:rtn val="all"/>
                </p:endSync>
                <p:childTnLst>
                  <p:par>
                    <p:cTn id="13" fill="hold">
                      <p:stCondLst>
                        <p:cond delay="0"/>
                      </p:stCondLst>
                      <p:childTnLst>
                        <p:par>
                          <p:cTn id="14" fill="hold">
                            <p:stCondLst>
                              <p:cond delay="0"/>
                            </p:stCondLst>
                            <p:childTnLst>
                              <p:par>
                                <p:cTn id="15" presetClass="mediacall" nodeType="clickEffect" presetSubtype="0" presetID="2" fill="hold">
                                  <p:stCondLst>
                                    <p:cond delay="0"/>
                                  </p:stCondLst>
                                  <p:childTnLst>
                                    <p:cmd type="call" cmd="togglePause">
                                      <p:cBhvr>
                                        <p:cTn id="16" dur="1" fill="hold"/>
                                        <p:tgtEl>
                                          <p:spTgt spid="471"/>
                                        </p:tgtEl>
                                      </p:cBhvr>
                                    </p:cmd>
                                  </p:childTnLst>
                                </p:cTn>
                              </p:par>
                            </p:childTnLst>
                          </p:cTn>
                        </p:par>
                      </p:childTnLst>
                    </p:cTn>
                  </p:par>
                </p:childTnLst>
              </p:cTn>
              <p:nextCondLst>
                <p:cond delay="0" evt="onClick">
                  <p:tgtEl>
                    <p:spTgt spid="471"/>
                  </p:tgtEl>
                </p:cond>
              </p:nextCondLst>
            </p:seq>
            <p:audio isNarration="0">
              <p:cMediaNode mute="0" showWhenStopped="0" numSld="1" vol="100000">
                <p:cTn id="17" fill="hold" display="0">
                  <p:stCondLst>
                    <p:cond delay="indefinite"/>
                  </p:stCondLst>
                </p:cTn>
                <p:tgtEl>
                  <p:spTgt spid="473"/>
                </p:tgtEl>
              </p:cMediaNode>
            </p:audio>
          </p:childTnLst>
        </p:cTn>
      </p:par>
    </p:tnLst>
  </p:timing>
</p:sld>
</file>

<file path=ppt/theme/theme1.xml><?xml version="1.0" encoding="utf-8"?>
<a:theme xmlns:a="http://schemas.openxmlformats.org/drawingml/2006/main" xmlns:r="http://schemas.openxmlformats.org/officeDocument/2006/relationships" name="21_BasicWhite">
  <a:themeElements>
    <a:clrScheme name="21_BasicWhite">
      <a:dk1>
        <a:srgbClr val="5E5E5E"/>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