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  <p:sldId id="269" r:id="rId3"/>
    <p:sldId id="264" r:id="rId4"/>
    <p:sldId id="256" r:id="rId5"/>
    <p:sldId id="265" r:id="rId6"/>
    <p:sldId id="267" r:id="rId7"/>
    <p:sldId id="268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EA87"/>
    <a:srgbClr val="655D36"/>
    <a:srgbClr val="FEFBA5"/>
    <a:srgbClr val="525135"/>
    <a:srgbClr val="B6B4B5"/>
    <a:srgbClr val="A9A7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-180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393C6D-9378-4ADD-8B85-57DC6CA81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1FF4E22-4DA8-41C9-8213-6489486B87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CF5F25-6936-49C4-B8F1-C95A9C47E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20F42B-A440-4B00-B90F-F2D86988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983999-139C-4BD6-8821-9D86E68A3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78702"/>
      </p:ext>
    </p:extLst>
  </p:cSld>
  <p:clrMapOvr>
    <a:masterClrMapping/>
  </p:clrMapOvr>
  <p:transition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929AC8-D54C-4B15-9649-AED024DFC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C65341-6452-417D-9137-26EE638AF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F59E0A-48E2-4E0F-B8AF-44CA1235E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9E437B-1D02-403B-A15C-B10B8DA7C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72F6C6-4129-4BFA-B124-BB04E1A8C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40765"/>
      </p:ext>
    </p:extLst>
  </p:cSld>
  <p:clrMapOvr>
    <a:masterClrMapping/>
  </p:clrMapOvr>
  <p:transition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461C63-2DAF-4F9F-AB82-6384517CB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D4EF48E-542D-4E7C-AA4D-0F664E1FD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51B7F49-A7E7-4653-B5FB-7A137BAE2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A50CC0-8BD4-4137-843F-9960FCD25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3861B60-9564-4F86-8B68-269A6992F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24762"/>
      </p:ext>
    </p:extLst>
  </p:cSld>
  <p:clrMapOvr>
    <a:masterClrMapping/>
  </p:clrMapOvr>
  <p:transition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F0FB6B-447A-42A4-955E-95A03DA25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8CD87D-F622-449F-A4E6-3023F2B11E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23ADE6D-4891-4E4B-BBD1-D618ACD3B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0D7026B-7122-4D8D-9A2D-5C7A7A257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A02B1A0-D994-4684-8690-9D76DD936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2038E9A-0B06-4FCD-91E8-8E9FA695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35219"/>
      </p:ext>
    </p:extLst>
  </p:cSld>
  <p:clrMapOvr>
    <a:masterClrMapping/>
  </p:clrMapOvr>
  <p:transition advTm="5000">
    <p:fade/>
  </p:transition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54C905-A63A-43BF-BFC5-6925E3E82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A0D1684-3CFE-4B61-A9A5-1E849BD6B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CEDF343-2E90-47B5-8B84-7B5ACCDC2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0D34B07-24CD-420E-88B0-F8C133C65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5B60317-3077-406E-92ED-582A0AAB4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9D5AC7B-F7B7-43C2-85CE-68EDE614B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6A737A3-E295-4E9B-BF23-C4DBDD5D3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5F95470-FF22-4EB5-B4C6-389A8DBC0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6808"/>
      </p:ext>
    </p:extLst>
  </p:cSld>
  <p:clrMapOvr>
    <a:masterClrMapping/>
  </p:clrMapOvr>
  <p:transition advTm="5000">
    <p:fade/>
  </p:transition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5B7F4A-FEA4-494E-B69E-8A053EE98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F0CAB0A-EF0D-4090-978D-4836E623C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44101CB-9ED7-4A90-BE70-22867CB02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DCC07DB-46C1-4094-AAD7-304CC6B10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73575"/>
      </p:ext>
    </p:extLst>
  </p:cSld>
  <p:clrMapOvr>
    <a:masterClrMapping/>
  </p:clrMapOvr>
  <p:transition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76D783B-1E3C-4388-86D2-B33C45C4C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77B1BBF-C1CA-4FC5-B8B4-06C5A99B5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90717D8-1769-4D38-9F1D-17D9102D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04777"/>
      </p:ext>
    </p:extLst>
  </p:cSld>
  <p:clrMapOvr>
    <a:masterClrMapping/>
  </p:clrMapOvr>
  <p:transition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0E552F-EB91-4E18-B632-CED4B8BF9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6BE603-E080-4812-B84D-5640872D9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8A6A9B0-BA2B-402E-9657-A2151EE9C7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858B3A1-7BE0-48C5-BD77-9E8BDD2E3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76D2FF3-7788-4A35-925C-952ACA2A0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71A183B-A3C1-4FB8-A415-AFC659F5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48266"/>
      </p:ext>
    </p:extLst>
  </p:cSld>
  <p:clrMapOvr>
    <a:masterClrMapping/>
  </p:clrMapOvr>
  <p:transition advTm="5000">
    <p:fade/>
  </p:transition>
  <p:extLst mod="1"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0F01CF-D66D-43A8-A038-8672DE2C5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A8F1241-0910-4FED-9D33-F610BA994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CE04442-5EFF-4364-A84A-ED89D6053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ABFDFB8-32E9-424A-A13E-BF283E37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0D306D9-5ACC-404E-98F5-8152896EE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1980B3A-2942-4375-B531-A47335EF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06863"/>
      </p:ext>
    </p:extLst>
  </p:cSld>
  <p:clrMapOvr>
    <a:masterClrMapping/>
  </p:clrMapOvr>
  <p:transition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7237BC-80CE-48CE-B493-C00BD76E1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997EAD-15C8-48C3-BE72-EE1E383B9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81949A4-4391-4CCE-8189-3EE1D0D3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12E45F-2868-415A-ABD3-76F5E596E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BB73E9-06A2-46AE-AC7D-2824789E5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367501"/>
      </p:ext>
    </p:extLst>
  </p:cSld>
  <p:clrMapOvr>
    <a:masterClrMapping/>
  </p:clrMapOvr>
  <p:transition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CDEA313-4456-4A17-872F-823396C741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B47DA42-2C82-4C3E-BA63-E052CCBEE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92D4DE-0C09-444E-8053-2301E0295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B4E443-6FA1-41BA-8C81-9B5B6BD40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D14D3A5-F024-4D2E-BC24-65C062774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57652"/>
      </p:ext>
    </p:extLst>
  </p:cSld>
  <p:clrMapOvr>
    <a:masterClrMapping/>
  </p:clrMapOvr>
  <p:transition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0089D8D-568E-4E5A-BE54-5B37D2178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06514B-0E3E-4A0F-BD9A-F06FC6B64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74FC31-9DC8-4AB5-AA46-97C9D856F6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B4092-D339-4C44-A9B3-3DA199D4DAA7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E1E440-449E-402D-8DE9-FB65AB69A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300319-6BAD-4F7F-89E5-5214A4FF5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4BB0B-0C5C-45CF-826D-832618F7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61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advTm="5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://pngimg.com/download/39235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://pngimg.com/download/39235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3923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3923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3923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3923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3923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hyperlink" Target="http://pngimg.com/download/39235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building, yellow, floor&#10;&#10;Description automatically generated">
            <a:extLst>
              <a:ext uri="{FF2B5EF4-FFF2-40B4-BE49-F238E27FC236}">
                <a16:creationId xmlns:a16="http://schemas.microsoft.com/office/drawing/2014/main" xmlns="" id="{0744F4D4-3DAB-422F-92E8-4C6B028AD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57" y="648069"/>
            <a:ext cx="8951573" cy="5227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1" r="7026"/>
          <a:stretch/>
        </p:blipFill>
        <p:spPr>
          <a:xfrm>
            <a:off x="694106" y="0"/>
            <a:ext cx="10786370" cy="704571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68A1FAEC-1AC0-413F-B5C1-D5D80A1ADD48}"/>
              </a:ext>
            </a:extLst>
          </p:cNvPr>
          <p:cNvSpPr/>
          <p:nvPr/>
        </p:nvSpPr>
        <p:spPr>
          <a:xfrm>
            <a:off x="1411550" y="4822149"/>
            <a:ext cx="7601713" cy="1451122"/>
          </a:xfrm>
          <a:prstGeom prst="rect">
            <a:avLst/>
          </a:prstGeom>
          <a:solidFill>
            <a:srgbClr val="000000">
              <a:alpha val="30196"/>
            </a:srgb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BF5AD12-E6E6-4080-982C-1650723E05F9}"/>
              </a:ext>
            </a:extLst>
          </p:cNvPr>
          <p:cNvSpPr txBox="1"/>
          <p:nvPr/>
        </p:nvSpPr>
        <p:spPr>
          <a:xfrm>
            <a:off x="1789085" y="4822149"/>
            <a:ext cx="6707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Stencil" panose="040409050D0802020404" pitchFamily="82" charset="0"/>
              </a:rPr>
              <a:t>1942 Link Trainer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A3E34F83-5B61-46D6-8FAE-D8DE617FF408}"/>
              </a:ext>
            </a:extLst>
          </p:cNvPr>
          <p:cNvSpPr/>
          <p:nvPr/>
        </p:nvSpPr>
        <p:spPr>
          <a:xfrm>
            <a:off x="9587882" y="1701231"/>
            <a:ext cx="1280160" cy="128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Play">
            <a:extLst>
              <a:ext uri="{FF2B5EF4-FFF2-40B4-BE49-F238E27FC236}">
                <a16:creationId xmlns:a16="http://schemas.microsoft.com/office/drawing/2014/main" xmlns="" id="{08256D5D-52FE-4E59-A8F6-0969BB4009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820980" y="1821794"/>
            <a:ext cx="1074546" cy="10745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4934AE3-F360-4037-9FFD-8D4CE21D0CCB}"/>
              </a:ext>
            </a:extLst>
          </p:cNvPr>
          <p:cNvSpPr txBox="1"/>
          <p:nvPr/>
        </p:nvSpPr>
        <p:spPr>
          <a:xfrm>
            <a:off x="9245099" y="634121"/>
            <a:ext cx="1947970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Stencil" panose="040409050D0802020404" pitchFamily="82" charset="0"/>
              </a:rPr>
              <a:t>Press Play</a:t>
            </a:r>
          </a:p>
          <a:p>
            <a:pPr algn="ctr"/>
            <a:r>
              <a:rPr lang="en-US" sz="1900" dirty="0">
                <a:solidFill>
                  <a:schemeClr val="bg1"/>
                </a:solidFill>
                <a:latin typeface="Stencil" panose="040409050D0802020404" pitchFamily="82" charset="0"/>
              </a:rPr>
              <a:t>To Start</a:t>
            </a:r>
          </a:p>
          <a:p>
            <a:pPr algn="ctr"/>
            <a:r>
              <a:rPr lang="en-US" sz="1900" dirty="0">
                <a:solidFill>
                  <a:schemeClr val="bg1"/>
                </a:solidFill>
                <a:latin typeface="Stencil" panose="040409050D0802020404" pitchFamily="82" charset="0"/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0042458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166DD05-6C1D-4CDC-BF4E-1C5793D541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53" y="424929"/>
            <a:ext cx="7732386" cy="58224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  <p:pic>
        <p:nvPicPr>
          <p:cNvPr id="2" name="voice-changer-2019-04-06-12-25">
            <a:hlinkClick r:id="" action="ppaction://media"/>
            <a:extLst>
              <a:ext uri="{FF2B5EF4-FFF2-40B4-BE49-F238E27FC236}">
                <a16:creationId xmlns:a16="http://schemas.microsoft.com/office/drawing/2014/main" xmlns="" id="{D5543561-35E2-4A11-8208-89491BB2DA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26822" y="18124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50655"/>
      </p:ext>
    </p:extLst>
  </p:cSld>
  <p:clrMapOvr>
    <a:masterClrMapping/>
  </p:clrMapOvr>
  <p:transition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BC81B35-B807-4BCB-82D8-DEAD73EBB1A5}"/>
              </a:ext>
            </a:extLst>
          </p:cNvPr>
          <p:cNvSpPr/>
          <p:nvPr/>
        </p:nvSpPr>
        <p:spPr>
          <a:xfrm>
            <a:off x="1411550" y="584729"/>
            <a:ext cx="7395099" cy="541154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Image result for link trainer">
            <a:extLst>
              <a:ext uri="{FF2B5EF4-FFF2-40B4-BE49-F238E27FC236}">
                <a16:creationId xmlns:a16="http://schemas.microsoft.com/office/drawing/2014/main" xmlns="" id="{544F57BD-9B5F-4293-9C4E-DB7A7BE94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906" y="491725"/>
            <a:ext cx="7732386" cy="58745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1565"/>
      </p:ext>
    </p:extLst>
  </p:cSld>
  <p:clrMapOvr>
    <a:masterClrMapping/>
  </p:clrMapOvr>
  <p:transition advClick="0" advTm="7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E21C3DA-BC80-487A-ACBC-D3D998679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50" y="584729"/>
            <a:ext cx="7601714" cy="5293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09135"/>
      </p:ext>
    </p:extLst>
  </p:cSld>
  <p:clrMapOvr>
    <a:masterClrMapping/>
  </p:clrMapOvr>
  <p:transition advClick="0" advTm="7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BC81B35-B807-4BCB-82D8-DEAD73EBB1A5}"/>
              </a:ext>
            </a:extLst>
          </p:cNvPr>
          <p:cNvSpPr/>
          <p:nvPr/>
        </p:nvSpPr>
        <p:spPr>
          <a:xfrm>
            <a:off x="1411550" y="584729"/>
            <a:ext cx="7395099" cy="541154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Image result for link trainer">
            <a:extLst>
              <a:ext uri="{FF2B5EF4-FFF2-40B4-BE49-F238E27FC236}">
                <a16:creationId xmlns:a16="http://schemas.microsoft.com/office/drawing/2014/main" xmlns="" id="{84957403-D273-43AF-A753-880F25451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950" y="584729"/>
            <a:ext cx="7732387" cy="530641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3376"/>
      </p:ext>
    </p:extLst>
  </p:cSld>
  <p:clrMapOvr>
    <a:masterClrMapping/>
  </p:clrMapOvr>
  <p:transition advClick="0" advTm="7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C42DBAC-907F-497E-B1FA-7E0955F14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255" y="622881"/>
            <a:ext cx="7171474" cy="52379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61039"/>
      </p:ext>
    </p:extLst>
  </p:cSld>
  <p:clrMapOvr>
    <a:masterClrMapping/>
  </p:clrMapOvr>
  <p:transition advClick="0" advTm="7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xmlns="" id="{7A3DDB08-ACFF-4129-81C8-9D3A24C44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260" y="330925"/>
            <a:ext cx="7171832" cy="55760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9096"/>
      </p:ext>
    </p:extLst>
  </p:cSld>
  <p:clrMapOvr>
    <a:masterClrMapping/>
  </p:clrMapOvr>
  <p:transition advClick="0" advTm="4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USAAC LINK TRAINER OPERATION">
            <a:hlinkClick r:id="" action="ppaction://media"/>
            <a:extLst>
              <a:ext uri="{FF2B5EF4-FFF2-40B4-BE49-F238E27FC236}">
                <a16:creationId xmlns:a16="http://schemas.microsoft.com/office/drawing/2014/main" xmlns="" id="{DA0C12E6-808B-4E82-8379-6599B63E48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76254" y="545381"/>
            <a:ext cx="7123612" cy="53427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5C5625A-F1AD-4D40-9E8F-9D3D26BED6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rcRect l="6860" r="7096"/>
          <a:stretch/>
        </p:blipFill>
        <p:spPr>
          <a:xfrm>
            <a:off x="697729" y="0"/>
            <a:ext cx="10777492" cy="704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38837"/>
      </p:ext>
    </p:extLst>
  </p:cSld>
  <p:clrMapOvr>
    <a:masterClrMapping/>
  </p:clrMapOvr>
  <p:transition advClick="0" advTm="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2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</TotalTime>
  <Words>8</Words>
  <Application>Microsoft Office PowerPoint</Application>
  <PresentationFormat>Custom</PresentationFormat>
  <Paragraphs>4</Paragraphs>
  <Slides>8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Something something something</dc:title>
  <dc:creator>Francois du Toit</dc:creator>
  <cp:lastModifiedBy>Harry Parsons</cp:lastModifiedBy>
  <cp:revision>95</cp:revision>
  <dcterms:created xsi:type="dcterms:W3CDTF">2018-06-23T17:57:39Z</dcterms:created>
  <dcterms:modified xsi:type="dcterms:W3CDTF">2019-04-08T01:02:15Z</dcterms:modified>
</cp:coreProperties>
</file>