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asf" ContentType="video/x-ms-asf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2" r:id="rId2"/>
    <p:sldId id="269" r:id="rId3"/>
    <p:sldId id="264" r:id="rId4"/>
    <p:sldId id="256" r:id="rId5"/>
    <p:sldId id="265" r:id="rId6"/>
    <p:sldId id="267" r:id="rId7"/>
    <p:sldId id="268" r:id="rId8"/>
    <p:sldId id="266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EA87"/>
    <a:srgbClr val="655D36"/>
    <a:srgbClr val="FEFBA5"/>
    <a:srgbClr val="525135"/>
    <a:srgbClr val="B6B4B5"/>
    <a:srgbClr val="A9A7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6" autoAdjust="0"/>
    <p:restoredTop sz="94660" autoAdjust="0"/>
  </p:normalViewPr>
  <p:slideViewPr>
    <p:cSldViewPr snapToGrid="0">
      <p:cViewPr>
        <p:scale>
          <a:sx n="90" d="100"/>
          <a:sy n="90" d="100"/>
        </p:scale>
        <p:origin x="-72" y="45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F393C6D-9378-4ADD-8B85-57DC6CA816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41FF4E22-4DA8-41C9-8213-6489486B87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FCF5F25-6936-49C4-B8F1-C95A9C47E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B4092-D339-4C44-A9B3-3DA199D4DAA7}" type="datetimeFigureOut">
              <a:rPr lang="en-US" smtClean="0"/>
              <a:t>2/29/2020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720F42B-A440-4B00-B90F-F2D869885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5983999-139C-4BD6-8821-9D86E68A3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4BB0B-0C5C-45CF-826D-832618F77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878702"/>
      </p:ext>
    </p:extLst>
  </p:cSld>
  <p:clrMapOvr>
    <a:masterClrMapping/>
  </p:clrMapOvr>
  <p:transition advTm="5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A929AC8-D54C-4B15-9649-AED024DFC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FC65341-6452-417D-9137-26EE638AFB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7F59E0A-48E2-4E0F-B8AF-44CA1235E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B4092-D339-4C44-A9B3-3DA199D4DAA7}" type="datetimeFigureOut">
              <a:rPr lang="en-US" smtClean="0"/>
              <a:t>2/29/2020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59E437B-1D02-403B-A15C-B10B8DA7C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D72F6C6-4129-4BFA-B124-BB04E1A8C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4BB0B-0C5C-45CF-826D-832618F77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740765"/>
      </p:ext>
    </p:extLst>
  </p:cSld>
  <p:clrMapOvr>
    <a:masterClrMapping/>
  </p:clrMapOvr>
  <p:transition advTm="5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461C63-2DAF-4F9F-AB82-6384517CB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D4EF48E-542D-4E7C-AA4D-0F664E1FDD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51B7F49-A7E7-4653-B5FB-7A137BAE2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B4092-D339-4C44-A9B3-3DA199D4DAA7}" type="datetimeFigureOut">
              <a:rPr lang="en-US" smtClean="0"/>
              <a:t>2/29/2020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5A50CC0-8BD4-4137-843F-9960FCD25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3861B60-9564-4F86-8B68-269A6992F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4BB0B-0C5C-45CF-826D-832618F77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224762"/>
      </p:ext>
    </p:extLst>
  </p:cSld>
  <p:clrMapOvr>
    <a:masterClrMapping/>
  </p:clrMapOvr>
  <p:transition advTm="5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2F0FB6B-447A-42A4-955E-95A03DA25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78CD87D-F622-449F-A4E6-3023F2B11E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B23ADE6D-4891-4E4B-BBD1-D618ACD3B9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0D7026B-7122-4D8D-9A2D-5C7A7A257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B4092-D339-4C44-A9B3-3DA199D4DAA7}" type="datetimeFigureOut">
              <a:rPr lang="en-US" smtClean="0"/>
              <a:t>2/29/2020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A02B1A0-D994-4684-8690-9D76DD936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2038E9A-0B06-4FCD-91E8-8E9FA695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4BB0B-0C5C-45CF-826D-832618F77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835219"/>
      </p:ext>
    </p:extLst>
  </p:cSld>
  <p:clrMapOvr>
    <a:masterClrMapping/>
  </p:clrMapOvr>
  <p:transition advTm="5000">
    <p:fade/>
  </p:transition>
  <p:extLst mod="1">
    <p:ext uri="{DCECCB84-F9BA-43D5-87BE-67443E8EF086}">
      <p15:sldGuideLst xmlns:p15="http://schemas.microsoft.com/office/powerpoint/2012/main" xmlns="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854C905-A63A-43BF-BFC5-6925E3E82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A0D1684-3CFE-4B61-A9A5-1E849BD6B7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3CEDF343-2E90-47B5-8B84-7B5ACCDC2D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0D34B07-24CD-420E-88B0-F8C133C65C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A5B60317-3077-406E-92ED-582A0AAB43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69D5AC7B-F7B7-43C2-85CE-68EDE614B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B4092-D339-4C44-A9B3-3DA199D4DAA7}" type="datetimeFigureOut">
              <a:rPr lang="en-US" smtClean="0"/>
              <a:t>2/29/2020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26A737A3-E295-4E9B-BF23-C4DBDD5D3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05F95470-FF22-4EB5-B4C6-389A8DBC0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4BB0B-0C5C-45CF-826D-832618F77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316808"/>
      </p:ext>
    </p:extLst>
  </p:cSld>
  <p:clrMapOvr>
    <a:masterClrMapping/>
  </p:clrMapOvr>
  <p:transition advTm="5000">
    <p:fade/>
  </p:transition>
  <p:extLst mod="1">
    <p:ext uri="{DCECCB84-F9BA-43D5-87BE-67443E8EF086}">
      <p15:sldGuideLst xmlns:p15="http://schemas.microsoft.com/office/powerpoint/2012/main" xmlns="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85B7F4A-FEA4-494E-B69E-8A053EE98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1F0CAB0A-EF0D-4090-978D-4836E623C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B4092-D339-4C44-A9B3-3DA199D4DAA7}" type="datetimeFigureOut">
              <a:rPr lang="en-US" smtClean="0"/>
              <a:t>2/29/2020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744101CB-9ED7-4A90-BE70-22867CB02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6DCC07DB-46C1-4094-AAD7-304CC6B10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4BB0B-0C5C-45CF-826D-832618F77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773575"/>
      </p:ext>
    </p:extLst>
  </p:cSld>
  <p:clrMapOvr>
    <a:masterClrMapping/>
  </p:clrMapOvr>
  <p:transition advTm="5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576D783B-1E3C-4388-86D2-B33C45C4C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B4092-D339-4C44-A9B3-3DA199D4DAA7}" type="datetimeFigureOut">
              <a:rPr lang="en-US" smtClean="0"/>
              <a:t>2/29/2020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C77B1BBF-C1CA-4FC5-B8B4-06C5A99B5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F90717D8-1769-4D38-9F1D-17D9102D7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4BB0B-0C5C-45CF-826D-832618F77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804777"/>
      </p:ext>
    </p:extLst>
  </p:cSld>
  <p:clrMapOvr>
    <a:masterClrMapping/>
  </p:clrMapOvr>
  <p:transition advTm="5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00E552F-EB91-4E18-B632-CED4B8BF9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C6BE603-E080-4812-B84D-5640872D9F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8A6A9B0-BA2B-402E-9657-A2151EE9C7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858B3A1-7BE0-48C5-BD77-9E8BDD2E3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B4092-D339-4C44-A9B3-3DA199D4DAA7}" type="datetimeFigureOut">
              <a:rPr lang="en-US" smtClean="0"/>
              <a:t>2/29/2020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76D2FF3-7788-4A35-925C-952ACA2A0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71A183B-A3C1-4FB8-A415-AFC659F50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4BB0B-0C5C-45CF-826D-832618F77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248266"/>
      </p:ext>
    </p:extLst>
  </p:cSld>
  <p:clrMapOvr>
    <a:masterClrMapping/>
  </p:clrMapOvr>
  <p:transition advTm="5000">
    <p:fade/>
  </p:transition>
  <p:extLst mod="1">
    <p:ext uri="{DCECCB84-F9BA-43D5-87BE-67443E8EF086}">
      <p15:sldGuideLst xmlns:p15="http://schemas.microsoft.com/office/powerpoint/2012/main" xmlns="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40F01CF-D66D-43A8-A038-8672DE2C5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BA8F1241-0910-4FED-9D33-F610BA9944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CE04442-5EFF-4364-A84A-ED89D60538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ABFDFB8-32E9-424A-A13E-BF283E37D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B4092-D339-4C44-A9B3-3DA199D4DAA7}" type="datetimeFigureOut">
              <a:rPr lang="en-US" smtClean="0"/>
              <a:t>2/29/2020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0D306D9-5ACC-404E-98F5-8152896EE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1980B3A-2942-4375-B531-A47335EF3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4BB0B-0C5C-45CF-826D-832618F77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906863"/>
      </p:ext>
    </p:extLst>
  </p:cSld>
  <p:clrMapOvr>
    <a:masterClrMapping/>
  </p:clrMapOvr>
  <p:transition advTm="5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A7237BC-80CE-48CE-B493-C00BD76E1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2997EAD-15C8-48C3-BE72-EE1E383B92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81949A4-4391-4CCE-8189-3EE1D0D3F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B4092-D339-4C44-A9B3-3DA199D4DAA7}" type="datetimeFigureOut">
              <a:rPr lang="en-US" smtClean="0"/>
              <a:t>2/29/2020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612E45F-2868-415A-ABD3-76F5E596E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6BB73E9-06A2-46AE-AC7D-2824789E5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4BB0B-0C5C-45CF-826D-832618F77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367501"/>
      </p:ext>
    </p:extLst>
  </p:cSld>
  <p:clrMapOvr>
    <a:masterClrMapping/>
  </p:clrMapOvr>
  <p:transition advTm="5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BCDEA313-4456-4A17-872F-823396C741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B47DA42-2C82-4C3E-BA63-E052CCBEED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D92D4DE-0C09-444E-8053-2301E0295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B4092-D339-4C44-A9B3-3DA199D4DAA7}" type="datetimeFigureOut">
              <a:rPr lang="en-US" smtClean="0"/>
              <a:t>2/29/2020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7B4E443-6FA1-41BA-8C81-9B5B6BD40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D14D3A5-F024-4D2E-BC24-65C062774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4BB0B-0C5C-45CF-826D-832618F77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457652"/>
      </p:ext>
    </p:extLst>
  </p:cSld>
  <p:clrMapOvr>
    <a:masterClrMapping/>
  </p:clrMapOvr>
  <p:transition advTm="5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B0089D8D-568E-4E5A-BE54-5B37D2178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406514B-0E3E-4A0F-BD9A-F06FC6B64D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674FC31-9DC8-4AB5-AA46-97C9D856F6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AB4092-D339-4C44-A9B3-3DA199D4DAA7}" type="datetimeFigureOut">
              <a:rPr lang="en-US" smtClean="0"/>
              <a:t>2/29/2020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DE1E440-449E-402D-8DE9-FB65AB69AB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4300319-6BAD-4F7F-89E5-5214A4FF5D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C4BB0B-0C5C-45CF-826D-832618F77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612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advTm="5000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hyperlink" Target="http://pngimg.com/download/39235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hyperlink" Target="http://pngimg.com/download/39235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pngimg.com/download/39235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pngimg.com/download/39235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pngimg.com/download/39235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pngimg.com/download/39235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pngimg.com/download/39235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3.asf"/><Relationship Id="rId7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video" Target="../media/media4.asf"/><Relationship Id="rId11" Type="http://schemas.openxmlformats.org/officeDocument/2006/relationships/image" Target="../media/image12.png"/><Relationship Id="rId5" Type="http://schemas.microsoft.com/office/2007/relationships/media" Target="../media/media4.asf"/><Relationship Id="rId10" Type="http://schemas.openxmlformats.org/officeDocument/2006/relationships/hyperlink" Target="http://pngimg.com/download/39235" TargetMode="External"/><Relationship Id="rId4" Type="http://schemas.openxmlformats.org/officeDocument/2006/relationships/video" Target="../media/media3.asf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indoor, building, yellow, floor&#10;&#10;Description automatically generated">
            <a:extLst>
              <a:ext uri="{FF2B5EF4-FFF2-40B4-BE49-F238E27FC236}">
                <a16:creationId xmlns:a16="http://schemas.microsoft.com/office/drawing/2014/main" xmlns="" id="{0744F4D4-3DAB-422F-92E8-4C6B028AD9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257" y="648069"/>
            <a:ext cx="8951573" cy="522771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A5C5625A-F1AD-4D40-9E8F-9D3D26BED67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rcRect l="6861" r="7026"/>
          <a:stretch/>
        </p:blipFill>
        <p:spPr>
          <a:xfrm>
            <a:off x="694106" y="0"/>
            <a:ext cx="10786370" cy="7045718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68A1FAEC-1AC0-413F-B5C1-D5D80A1ADD48}"/>
              </a:ext>
            </a:extLst>
          </p:cNvPr>
          <p:cNvSpPr/>
          <p:nvPr/>
        </p:nvSpPr>
        <p:spPr>
          <a:xfrm>
            <a:off x="1411550" y="4822149"/>
            <a:ext cx="7601713" cy="1451122"/>
          </a:xfrm>
          <a:prstGeom prst="rect">
            <a:avLst/>
          </a:prstGeom>
          <a:solidFill>
            <a:srgbClr val="000000">
              <a:alpha val="30196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BF5AD12-E6E6-4080-982C-1650723E05F9}"/>
              </a:ext>
            </a:extLst>
          </p:cNvPr>
          <p:cNvSpPr txBox="1"/>
          <p:nvPr/>
        </p:nvSpPr>
        <p:spPr>
          <a:xfrm>
            <a:off x="1789085" y="4822149"/>
            <a:ext cx="67073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Stencil" panose="040409050D0802020404" pitchFamily="82" charset="0"/>
              </a:rPr>
              <a:t>1942 Link Trainer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xmlns="" id="{A3E34F83-5B61-46D6-8FAE-D8DE617FF408}"/>
              </a:ext>
            </a:extLst>
          </p:cNvPr>
          <p:cNvSpPr/>
          <p:nvPr/>
        </p:nvSpPr>
        <p:spPr>
          <a:xfrm>
            <a:off x="9587882" y="1701231"/>
            <a:ext cx="1280160" cy="12801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4" descr="Play">
            <a:extLst>
              <a:ext uri="{FF2B5EF4-FFF2-40B4-BE49-F238E27FC236}">
                <a16:creationId xmlns:a16="http://schemas.microsoft.com/office/drawing/2014/main" xmlns="" id="{08256D5D-52FE-4E59-A8F6-0969BB4009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820980" y="1821794"/>
            <a:ext cx="1074546" cy="107454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4934AE3-F360-4037-9FFD-8D4CE21D0CCB}"/>
              </a:ext>
            </a:extLst>
          </p:cNvPr>
          <p:cNvSpPr txBox="1"/>
          <p:nvPr/>
        </p:nvSpPr>
        <p:spPr>
          <a:xfrm>
            <a:off x="9245099" y="634121"/>
            <a:ext cx="1947970" cy="9694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900" dirty="0">
                <a:solidFill>
                  <a:schemeClr val="bg1"/>
                </a:solidFill>
                <a:latin typeface="Stencil" panose="040409050D0802020404" pitchFamily="82" charset="0"/>
              </a:rPr>
              <a:t>Press Play</a:t>
            </a:r>
          </a:p>
          <a:p>
            <a:pPr algn="ctr"/>
            <a:r>
              <a:rPr lang="en-US" sz="1900" dirty="0">
                <a:solidFill>
                  <a:schemeClr val="bg1"/>
                </a:solidFill>
                <a:latin typeface="Stencil" panose="040409050D0802020404" pitchFamily="82" charset="0"/>
              </a:rPr>
              <a:t>To Start</a:t>
            </a:r>
          </a:p>
          <a:p>
            <a:pPr algn="ctr"/>
            <a:r>
              <a:rPr lang="en-US" sz="1900" dirty="0">
                <a:solidFill>
                  <a:schemeClr val="bg1"/>
                </a:solidFill>
                <a:latin typeface="Stencil" panose="040409050D0802020404" pitchFamily="82" charset="0"/>
              </a:rPr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00424584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3166DD05-6C1D-4CDC-BF4E-1C5793D541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153" y="424929"/>
            <a:ext cx="7732386" cy="582248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A5C5625A-F1AD-4D40-9E8F-9D3D26BED67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6"/>
              </a:ext>
            </a:extLst>
          </a:blip>
          <a:srcRect l="6860" r="7096"/>
          <a:stretch/>
        </p:blipFill>
        <p:spPr>
          <a:xfrm>
            <a:off x="697729" y="0"/>
            <a:ext cx="10777492" cy="7045718"/>
          </a:xfrm>
          <a:prstGeom prst="rect">
            <a:avLst/>
          </a:prstGeom>
        </p:spPr>
      </p:pic>
      <p:pic>
        <p:nvPicPr>
          <p:cNvPr id="2" name="voice-changer-2019-04-06-12-25">
            <a:hlinkClick r:id="" action="ppaction://media"/>
            <a:extLst>
              <a:ext uri="{FF2B5EF4-FFF2-40B4-BE49-F238E27FC236}">
                <a16:creationId xmlns:a16="http://schemas.microsoft.com/office/drawing/2014/main" xmlns="" id="{D5543561-35E2-4A11-8208-89491BB2DA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526822" y="18124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150655"/>
      </p:ext>
    </p:extLst>
  </p:cSld>
  <p:clrMapOvr>
    <a:masterClrMapping/>
  </p:clrMapOvr>
  <p:transition advClick="0" advTm="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BC81B35-B807-4BCB-82D8-DEAD73EBB1A5}"/>
              </a:ext>
            </a:extLst>
          </p:cNvPr>
          <p:cNvSpPr/>
          <p:nvPr/>
        </p:nvSpPr>
        <p:spPr>
          <a:xfrm>
            <a:off x="1411550" y="584729"/>
            <a:ext cx="7395099" cy="541154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2" descr="Image result for link trainer">
            <a:extLst>
              <a:ext uri="{FF2B5EF4-FFF2-40B4-BE49-F238E27FC236}">
                <a16:creationId xmlns:a16="http://schemas.microsoft.com/office/drawing/2014/main" xmlns="" id="{544F57BD-9B5F-4293-9C4E-DB7A7BE948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2906" y="491725"/>
            <a:ext cx="7732386" cy="587454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A5C5625A-F1AD-4D40-9E8F-9D3D26BED67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rcRect l="6860" r="7096"/>
          <a:stretch/>
        </p:blipFill>
        <p:spPr>
          <a:xfrm>
            <a:off x="697729" y="0"/>
            <a:ext cx="10777492" cy="7045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81565"/>
      </p:ext>
    </p:extLst>
  </p:cSld>
  <p:clrMapOvr>
    <a:masterClrMapping/>
  </p:clrMapOvr>
  <p:transition advClick="0" advTm="70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3E21C3DA-BC80-487A-ACBC-D3D998679D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550" y="584729"/>
            <a:ext cx="7601714" cy="529355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A5C5625A-F1AD-4D40-9E8F-9D3D26BED67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rcRect l="6860" r="7096"/>
          <a:stretch/>
        </p:blipFill>
        <p:spPr>
          <a:xfrm>
            <a:off x="697729" y="0"/>
            <a:ext cx="10777492" cy="7045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209135"/>
      </p:ext>
    </p:extLst>
  </p:cSld>
  <p:clrMapOvr>
    <a:masterClrMapping/>
  </p:clrMapOvr>
  <p:transition advClick="0" advTm="70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BC81B35-B807-4BCB-82D8-DEAD73EBB1A5}"/>
              </a:ext>
            </a:extLst>
          </p:cNvPr>
          <p:cNvSpPr/>
          <p:nvPr/>
        </p:nvSpPr>
        <p:spPr>
          <a:xfrm>
            <a:off x="1411550" y="584729"/>
            <a:ext cx="7395099" cy="541154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Image result for link trainer">
            <a:extLst>
              <a:ext uri="{FF2B5EF4-FFF2-40B4-BE49-F238E27FC236}">
                <a16:creationId xmlns:a16="http://schemas.microsoft.com/office/drawing/2014/main" xmlns="" id="{84957403-D273-43AF-A753-880F25451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950" y="584729"/>
            <a:ext cx="7732387" cy="530641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A5C5625A-F1AD-4D40-9E8F-9D3D26BED67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rcRect l="6860" r="7096"/>
          <a:stretch/>
        </p:blipFill>
        <p:spPr>
          <a:xfrm>
            <a:off x="697729" y="0"/>
            <a:ext cx="10777492" cy="7045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33376"/>
      </p:ext>
    </p:extLst>
  </p:cSld>
  <p:clrMapOvr>
    <a:masterClrMapping/>
  </p:clrMapOvr>
  <p:transition advClick="0" advTm="70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C42DBAC-907F-497E-B1FA-7E0955F141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255" y="622881"/>
            <a:ext cx="7171474" cy="523798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A5C5625A-F1AD-4D40-9E8F-9D3D26BED67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rcRect l="6860" r="7096"/>
          <a:stretch/>
        </p:blipFill>
        <p:spPr>
          <a:xfrm>
            <a:off x="697729" y="0"/>
            <a:ext cx="10777492" cy="7045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361039"/>
      </p:ext>
    </p:extLst>
  </p:cSld>
  <p:clrMapOvr>
    <a:masterClrMapping/>
  </p:clrMapOvr>
  <p:transition advClick="0" advTm="70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in a room&#10;&#10;Description automatically generated">
            <a:extLst>
              <a:ext uri="{FF2B5EF4-FFF2-40B4-BE49-F238E27FC236}">
                <a16:creationId xmlns:a16="http://schemas.microsoft.com/office/drawing/2014/main" xmlns="" id="{7A3DDB08-ACFF-4129-81C8-9D3A24C44D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260" y="330925"/>
            <a:ext cx="7171832" cy="55760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A5C5625A-F1AD-4D40-9E8F-9D3D26BED67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rcRect l="6860" r="7096"/>
          <a:stretch/>
        </p:blipFill>
        <p:spPr>
          <a:xfrm>
            <a:off x="697729" y="0"/>
            <a:ext cx="10777492" cy="7045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89096"/>
      </p:ext>
    </p:extLst>
  </p:cSld>
  <p:clrMapOvr>
    <a:masterClrMapping/>
  </p:clrMapOvr>
  <p:transition advClick="0" advTm="40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USAAC LINK TRAINER OPERATION">
            <a:hlinkClick r:id="" action="ppaction://media"/>
            <a:extLst>
              <a:ext uri="{FF2B5EF4-FFF2-40B4-BE49-F238E27FC236}">
                <a16:creationId xmlns:a16="http://schemas.microsoft.com/office/drawing/2014/main" xmlns="" id="{DA0C12E6-808B-4E82-8379-6599B63E483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576254" y="545381"/>
            <a:ext cx="7123612" cy="53427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A5C5625A-F1AD-4D40-9E8F-9D3D26BED67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10"/>
              </a:ext>
            </a:extLst>
          </a:blip>
          <a:srcRect l="6860" r="7096"/>
          <a:stretch/>
        </p:blipFill>
        <p:spPr>
          <a:xfrm>
            <a:off x="697729" y="0"/>
            <a:ext cx="10777492" cy="7045718"/>
          </a:xfrm>
          <a:prstGeom prst="rect">
            <a:avLst/>
          </a:prstGeom>
        </p:spPr>
      </p:pic>
      <p:pic>
        <p:nvPicPr>
          <p:cNvPr id="2" name="Link Trainer Training-divx+mp3.asf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950828" y="812006"/>
            <a:ext cx="6273208" cy="4809460"/>
          </a:xfrm>
          <a:prstGeom prst="rect">
            <a:avLst/>
          </a:prstGeom>
        </p:spPr>
      </p:pic>
      <p:pic>
        <p:nvPicPr>
          <p:cNvPr id="3" name="Link Trainer Training-div3+mp3 (asf).asf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866911" y="812006"/>
            <a:ext cx="6249656" cy="4791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438837"/>
      </p:ext>
    </p:extLst>
  </p:cSld>
  <p:clrMapOvr>
    <a:masterClrMapping/>
  </p:clrMapOvr>
  <p:transition advClick="0"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2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1415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8679">
                <p:cTn id="2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2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594</TotalTime>
  <Words>8</Words>
  <Application>Microsoft Office PowerPoint</Application>
  <PresentationFormat>Custom</PresentationFormat>
  <Paragraphs>4</Paragraphs>
  <Slides>8</Slides>
  <Notes>0</Notes>
  <HiddenSlides>0</HiddenSlides>
  <MMClips>4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Something something something</dc:title>
  <dc:creator>Francois du Toit</dc:creator>
  <cp:lastModifiedBy>Link</cp:lastModifiedBy>
  <cp:revision>98</cp:revision>
  <dcterms:created xsi:type="dcterms:W3CDTF">2018-06-23T17:57:39Z</dcterms:created>
  <dcterms:modified xsi:type="dcterms:W3CDTF">2020-02-29T23:01:58Z</dcterms:modified>
</cp:coreProperties>
</file>