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Albert Sans" charset="0"/>
      <p:regular r:id="rId15"/>
      <p:bold r:id="rId16"/>
      <p:italic r:id="rId17"/>
      <p:boldItalic r:id="rId18"/>
    </p:embeddedFont>
    <p:embeddedFont>
      <p:font typeface="Impact" pitchFamily="34" charset="0"/>
      <p:regular r:id="rId19"/>
    </p:embeddedFont>
    <p:embeddedFont>
      <p:font typeface="Bebas Neue" charset="0"/>
      <p:regular r:id="rId20"/>
    </p:embeddedFont>
    <p:embeddedFont>
      <p:font typeface="Albert Sans ExtraBold" charset="0"/>
      <p:bold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kiosk/>
    <p:sldRg st="1" end="10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-540" y="-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6918271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d362d286f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d362d286f3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d362d286f3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d362d286f3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29025af9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229025af9c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d362d286f3_1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d362d286f3_1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29025af9c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29025af9ca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ecc7082a3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ecc7082a34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29025af9ca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229025af9ca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29025af9c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29025af9c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4079084044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14079084044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29025af9c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229025af9ca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d362d286f3_1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d362d286f3_1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d362d286f3_1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d362d286f3_1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flipH="1">
            <a:off x="4011938" y="2857500"/>
            <a:ext cx="5143501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rot="10800000" flipH="1">
            <a:off x="4034798" y="-10"/>
            <a:ext cx="512064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rot="10800000" flipH="1">
            <a:off x="-12" y="-10"/>
            <a:ext cx="5143501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flipH="1">
            <a:off x="-12" y="2857500"/>
            <a:ext cx="512064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720000" y="1403602"/>
            <a:ext cx="7704000" cy="164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8500">
                <a:latin typeface="Albert Sans ExtraBold"/>
                <a:ea typeface="Albert Sans ExtraBold"/>
                <a:cs typeface="Albert Sans ExtraBold"/>
                <a:sym typeface="Albert Sans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2525" y="3465806"/>
            <a:ext cx="4359000" cy="365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Albert Sans"/>
                <a:ea typeface="Albert Sans"/>
                <a:cs typeface="Albert Sans"/>
                <a:sym typeface="Albert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  <p:transition spd="med" advTm="8000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flipH="1">
            <a:off x="4011938" y="2857500"/>
            <a:ext cx="5143501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rot="10800000" flipH="1">
            <a:off x="-12" y="-10"/>
            <a:ext cx="5143501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1645950" y="2023050"/>
            <a:ext cx="5852100" cy="1097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2" hasCustomPrompt="1"/>
          </p:nvPr>
        </p:nvSpPr>
        <p:spPr>
          <a:xfrm>
            <a:off x="3657600" y="746700"/>
            <a:ext cx="1828800" cy="1097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9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286000" y="3516500"/>
            <a:ext cx="4572000" cy="548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med" advTm="8000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rot="10800000" flipH="1">
            <a:off x="5872718" y="-8"/>
            <a:ext cx="3271291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flipH="1">
            <a:off x="9" y="3684158"/>
            <a:ext cx="3270323" cy="146304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100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 sz="125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med" advTm="8000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5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>
            <a:off x="0" y="3680450"/>
            <a:ext cx="3287537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rot="10800000">
            <a:off x="5856475" y="0"/>
            <a:ext cx="3287537" cy="146304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subTitle" idx="1"/>
          </p:nvPr>
        </p:nvSpPr>
        <p:spPr>
          <a:xfrm>
            <a:off x="1372963" y="2952750"/>
            <a:ext cx="2743200" cy="10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2"/>
          </p:nvPr>
        </p:nvSpPr>
        <p:spPr>
          <a:xfrm>
            <a:off x="5027838" y="2952750"/>
            <a:ext cx="2743200" cy="100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title" idx="3"/>
          </p:nvPr>
        </p:nvSpPr>
        <p:spPr>
          <a:xfrm>
            <a:off x="1372963" y="2571750"/>
            <a:ext cx="27432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title" idx="4"/>
          </p:nvPr>
        </p:nvSpPr>
        <p:spPr>
          <a:xfrm>
            <a:off x="5027838" y="2571750"/>
            <a:ext cx="27432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  <p:transition spd="med" advTm="8000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36" name="Google Shape;36;p6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>
            <a:off x="0" y="3680450"/>
            <a:ext cx="3287537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rot="10800000">
            <a:off x="5856475" y="0"/>
            <a:ext cx="3287537" cy="1463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Tm="8000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7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>
            <a:off x="-13" y="3030214"/>
            <a:ext cx="4754883" cy="2113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7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rot="10800000">
            <a:off x="-12" y="-16"/>
            <a:ext cx="4733747" cy="2113278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2571900" y="1352547"/>
            <a:ext cx="5852100" cy="56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2571900" y="1920173"/>
            <a:ext cx="5852100" cy="201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279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>
                <a:solidFill>
                  <a:srgbClr val="434343"/>
                </a:solidFill>
              </a:defRPr>
            </a:lvl2pPr>
            <a:lvl3pPr marL="1371600" lvl="2" indent="-279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>
                <a:solidFill>
                  <a:srgbClr val="434343"/>
                </a:solidFill>
              </a:defRPr>
            </a:lvl3pPr>
            <a:lvl4pPr marL="1828800" lvl="3" indent="-279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■"/>
              <a:defRPr>
                <a:solidFill>
                  <a:srgbClr val="434343"/>
                </a:solidFill>
              </a:defRPr>
            </a:lvl6pPr>
            <a:lvl7pPr marL="3200400" lvl="6" indent="-2730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>
                <a:solidFill>
                  <a:srgbClr val="434343"/>
                </a:solidFill>
              </a:defRPr>
            </a:lvl7pPr>
            <a:lvl8pPr marL="3657600" lvl="7" indent="-2730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>
                <a:solidFill>
                  <a:srgbClr val="434343"/>
                </a:solidFill>
              </a:defRPr>
            </a:lvl8pPr>
            <a:lvl9pPr marL="4114800" lvl="8" indent="-266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med" advTm="8000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8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rot="10800000" flipH="1">
            <a:off x="4429498" y="-5"/>
            <a:ext cx="4714496" cy="2103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8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flipH="1">
            <a:off x="7" y="3040375"/>
            <a:ext cx="4714496" cy="210312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1388100" y="10023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  <p:transition spd="med" advTm="8000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148900" y="1156113"/>
            <a:ext cx="4846200" cy="18975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148900" y="3164488"/>
            <a:ext cx="4846200" cy="8229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0" name="Google Shape;50;p9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rot="10800000" flipH="1">
            <a:off x="4429498" y="-5"/>
            <a:ext cx="4714496" cy="2103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9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flipH="1">
            <a:off x="7" y="3040375"/>
            <a:ext cx="4714496" cy="2103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Tm="8000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title"/>
          </p:nvPr>
        </p:nvSpPr>
        <p:spPr>
          <a:xfrm>
            <a:off x="720000" y="1567386"/>
            <a:ext cx="3474600" cy="1280100"/>
          </a:xfrm>
          <a:prstGeom prst="rect">
            <a:avLst/>
          </a:prstGeom>
          <a:solidFill>
            <a:srgbClr val="FFFFFF">
              <a:alpha val="39880"/>
            </a:srgbClr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54" name="Google Shape;54;p10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>
            <a:off x="-13" y="3030214"/>
            <a:ext cx="4754883" cy="2113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0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rot="10800000">
            <a:off x="-12" y="-16"/>
            <a:ext cx="4733747" cy="21132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Tm="8000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>
            <a:spLocks noGrp="1"/>
          </p:cNvSpPr>
          <p:nvPr>
            <p:ph type="title" hasCustomPrompt="1"/>
          </p:nvPr>
        </p:nvSpPr>
        <p:spPr>
          <a:xfrm>
            <a:off x="720000" y="1360582"/>
            <a:ext cx="7704000" cy="151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>
            <a:spLocks noGrp="1"/>
          </p:cNvSpPr>
          <p:nvPr>
            <p:ph type="subTitle" idx="1"/>
          </p:nvPr>
        </p:nvSpPr>
        <p:spPr>
          <a:xfrm>
            <a:off x="2057400" y="3145825"/>
            <a:ext cx="50292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59" name="Google Shape;59;p11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rot="10800000" flipH="1">
            <a:off x="4429498" y="-5"/>
            <a:ext cx="4714496" cy="2103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1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flipH="1">
            <a:off x="7" y="3040375"/>
            <a:ext cx="4714496" cy="2103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Tm="8000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Tm="8000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3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rot="10800000" flipH="1">
            <a:off x="5872718" y="-8"/>
            <a:ext cx="3271291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flipH="1">
            <a:off x="9" y="3684158"/>
            <a:ext cx="3270323" cy="146304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>
            <a:spLocks noGrp="1"/>
          </p:cNvSpPr>
          <p:nvPr>
            <p:ph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med" advTm="8000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68" name="Google Shape;68;p14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rot="10800000">
            <a:off x="5856475" y="0"/>
            <a:ext cx="3287537" cy="1463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Tm="8000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3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720000" y="1421245"/>
            <a:ext cx="2834700" cy="118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>
            <a:off x="0" y="3680450"/>
            <a:ext cx="3287537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rot="10800000" flipH="1">
            <a:off x="0" y="0"/>
            <a:ext cx="3287537" cy="1463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Tm="8000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subTitle" idx="1"/>
          </p:nvPr>
        </p:nvSpPr>
        <p:spPr>
          <a:xfrm>
            <a:off x="720013" y="1524100"/>
            <a:ext cx="3554400" cy="24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ubTitle" idx="2"/>
          </p:nvPr>
        </p:nvSpPr>
        <p:spPr>
          <a:xfrm>
            <a:off x="4572004" y="1524100"/>
            <a:ext cx="3554400" cy="24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med" advTm="8000"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flipH="1">
            <a:off x="4011938" y="2857500"/>
            <a:ext cx="5143501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7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rot="10800000" flipH="1">
            <a:off x="4034798" y="-10"/>
            <a:ext cx="512064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720000" y="2023050"/>
            <a:ext cx="5852100" cy="1097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746700"/>
            <a:ext cx="1828800" cy="1097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9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2" name="Google Shape;82;p17"/>
          <p:cNvSpPr txBox="1">
            <a:spLocks noGrp="1"/>
          </p:cNvSpPr>
          <p:nvPr>
            <p:ph type="subTitle" idx="1"/>
          </p:nvPr>
        </p:nvSpPr>
        <p:spPr>
          <a:xfrm>
            <a:off x="720000" y="3516500"/>
            <a:ext cx="4572000" cy="548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med" advTm="8000"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2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rot="10800000" flipH="1">
            <a:off x="-12" y="-10"/>
            <a:ext cx="5143501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8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flipH="1">
            <a:off x="-12" y="2857500"/>
            <a:ext cx="512064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2571900" y="2023050"/>
            <a:ext cx="5852100" cy="1097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title" idx="2" hasCustomPrompt="1"/>
          </p:nvPr>
        </p:nvSpPr>
        <p:spPr>
          <a:xfrm>
            <a:off x="6595200" y="746700"/>
            <a:ext cx="1828800" cy="1097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9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8" name="Google Shape;88;p18"/>
          <p:cNvSpPr txBox="1">
            <a:spLocks noGrp="1"/>
          </p:cNvSpPr>
          <p:nvPr>
            <p:ph type="subTitle" idx="1"/>
          </p:nvPr>
        </p:nvSpPr>
        <p:spPr>
          <a:xfrm>
            <a:off x="3852000" y="3516500"/>
            <a:ext cx="4572000" cy="548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med" advTm="8000"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719875" y="1751675"/>
            <a:ext cx="2464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title" idx="2" hasCustomPrompt="1"/>
          </p:nvPr>
        </p:nvSpPr>
        <p:spPr>
          <a:xfrm>
            <a:off x="719875" y="1158275"/>
            <a:ext cx="914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2" name="Google Shape;92;p19"/>
          <p:cNvSpPr txBox="1">
            <a:spLocks noGrp="1"/>
          </p:cNvSpPr>
          <p:nvPr>
            <p:ph type="subTitle" idx="1"/>
          </p:nvPr>
        </p:nvSpPr>
        <p:spPr>
          <a:xfrm>
            <a:off x="719875" y="2247621"/>
            <a:ext cx="2464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title" idx="3"/>
          </p:nvPr>
        </p:nvSpPr>
        <p:spPr>
          <a:xfrm>
            <a:off x="4380707" y="1751675"/>
            <a:ext cx="2464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title" idx="4" hasCustomPrompt="1"/>
          </p:nvPr>
        </p:nvSpPr>
        <p:spPr>
          <a:xfrm>
            <a:off x="4380707" y="1158275"/>
            <a:ext cx="914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5" name="Google Shape;95;p19"/>
          <p:cNvSpPr txBox="1">
            <a:spLocks noGrp="1"/>
          </p:cNvSpPr>
          <p:nvPr>
            <p:ph type="subTitle" idx="5"/>
          </p:nvPr>
        </p:nvSpPr>
        <p:spPr>
          <a:xfrm>
            <a:off x="4380707" y="2247621"/>
            <a:ext cx="2464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title" idx="6"/>
          </p:nvPr>
        </p:nvSpPr>
        <p:spPr>
          <a:xfrm>
            <a:off x="719875" y="3558850"/>
            <a:ext cx="2464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title" idx="7" hasCustomPrompt="1"/>
          </p:nvPr>
        </p:nvSpPr>
        <p:spPr>
          <a:xfrm>
            <a:off x="719875" y="2965675"/>
            <a:ext cx="914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" name="Google Shape;98;p19"/>
          <p:cNvSpPr txBox="1">
            <a:spLocks noGrp="1"/>
          </p:cNvSpPr>
          <p:nvPr>
            <p:ph type="subTitle" idx="8"/>
          </p:nvPr>
        </p:nvSpPr>
        <p:spPr>
          <a:xfrm>
            <a:off x="719875" y="4054796"/>
            <a:ext cx="2464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title" idx="9"/>
          </p:nvPr>
        </p:nvSpPr>
        <p:spPr>
          <a:xfrm>
            <a:off x="4380707" y="3558850"/>
            <a:ext cx="2464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title" idx="13" hasCustomPrompt="1"/>
          </p:nvPr>
        </p:nvSpPr>
        <p:spPr>
          <a:xfrm>
            <a:off x="4380707" y="2965675"/>
            <a:ext cx="914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1" name="Google Shape;101;p19"/>
          <p:cNvSpPr txBox="1">
            <a:spLocks noGrp="1"/>
          </p:cNvSpPr>
          <p:nvPr>
            <p:ph type="subTitle" idx="14"/>
          </p:nvPr>
        </p:nvSpPr>
        <p:spPr>
          <a:xfrm>
            <a:off x="4380707" y="4054796"/>
            <a:ext cx="2464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title" idx="15"/>
          </p:nvPr>
        </p:nvSpPr>
        <p:spPr>
          <a:xfrm>
            <a:off x="720000" y="332545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rot="10800000" flipH="1">
            <a:off x="5043647" y="-10"/>
            <a:ext cx="4100362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flipH="1">
            <a:off x="5038601" y="3314709"/>
            <a:ext cx="4110444" cy="1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Tm="8000"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2646000" y="3545100"/>
            <a:ext cx="38520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subTitle" idx="1"/>
          </p:nvPr>
        </p:nvSpPr>
        <p:spPr>
          <a:xfrm>
            <a:off x="1737300" y="1007625"/>
            <a:ext cx="5669400" cy="201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pic>
        <p:nvPicPr>
          <p:cNvPr id="108" name="Google Shape;108;p20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>
            <a:off x="-5737" y="2857500"/>
            <a:ext cx="5143501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rot="10800000">
            <a:off x="4006213" y="-10"/>
            <a:ext cx="5143501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Tm="8000"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>
            <a:spLocks noGrp="1"/>
          </p:cNvSpPr>
          <p:nvPr>
            <p:ph type="subTitle" idx="1"/>
          </p:nvPr>
        </p:nvSpPr>
        <p:spPr>
          <a:xfrm>
            <a:off x="5680800" y="2808000"/>
            <a:ext cx="2743200" cy="16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5680800" y="613500"/>
            <a:ext cx="2743200" cy="219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1"/>
          <p:cNvSpPr>
            <a:spLocks noGrp="1"/>
          </p:cNvSpPr>
          <p:nvPr>
            <p:ph type="pic" idx="2"/>
          </p:nvPr>
        </p:nvSpPr>
        <p:spPr>
          <a:xfrm>
            <a:off x="720000" y="540000"/>
            <a:ext cx="4656300" cy="4063500"/>
          </a:xfrm>
          <a:prstGeom prst="rect">
            <a:avLst/>
          </a:prstGeom>
          <a:noFill/>
          <a:ln>
            <a:noFill/>
          </a:ln>
        </p:spPr>
      </p:sp>
      <p:pic>
        <p:nvPicPr>
          <p:cNvPr id="114" name="Google Shape;114;p21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rot="10800000" flipH="1">
            <a:off x="-13" y="-16"/>
            <a:ext cx="4754883" cy="2113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1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flipH="1">
            <a:off x="-12" y="3030214"/>
            <a:ext cx="4733747" cy="21132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Tm="8000"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>
            <a:spLocks noGrp="1"/>
          </p:cNvSpPr>
          <p:nvPr>
            <p:ph type="subTitle" idx="1"/>
          </p:nvPr>
        </p:nvSpPr>
        <p:spPr>
          <a:xfrm>
            <a:off x="2143050" y="4070100"/>
            <a:ext cx="4857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2"/>
          <p:cNvSpPr txBox="1">
            <a:spLocks noGrp="1"/>
          </p:cNvSpPr>
          <p:nvPr>
            <p:ph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119" name="Google Shape;119;p22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rot="10800000" flipH="1">
            <a:off x="5873684" y="0"/>
            <a:ext cx="3270323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2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>
            <a:off x="0" y="3684158"/>
            <a:ext cx="3287537" cy="1463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Tm="8000"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_1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>
            <a:spLocks noGrp="1"/>
          </p:cNvSpPr>
          <p:nvPr>
            <p:ph type="subTitle" idx="1"/>
          </p:nvPr>
        </p:nvSpPr>
        <p:spPr>
          <a:xfrm>
            <a:off x="967424" y="2696340"/>
            <a:ext cx="21945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3"/>
          <p:cNvSpPr txBox="1">
            <a:spLocks noGrp="1"/>
          </p:cNvSpPr>
          <p:nvPr>
            <p:ph type="title"/>
          </p:nvPr>
        </p:nvSpPr>
        <p:spPr>
          <a:xfrm>
            <a:off x="967424" y="1507740"/>
            <a:ext cx="21945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124" name="Google Shape;124;p23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flipH="1">
            <a:off x="9" y="3684158"/>
            <a:ext cx="3270323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3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rot="10800000" flipH="1">
            <a:off x="0" y="0"/>
            <a:ext cx="3287537" cy="1463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Tm="8000"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_1_1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>
            <a:spLocks noGrp="1"/>
          </p:cNvSpPr>
          <p:nvPr>
            <p:ph type="subTitle" idx="1"/>
          </p:nvPr>
        </p:nvSpPr>
        <p:spPr>
          <a:xfrm>
            <a:off x="3369038" y="2696286"/>
            <a:ext cx="4755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title"/>
          </p:nvPr>
        </p:nvSpPr>
        <p:spPr>
          <a:xfrm>
            <a:off x="3369038" y="2056086"/>
            <a:ext cx="4755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129" name="Google Shape;129;p24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rot="10800000" flipH="1">
            <a:off x="5873679" y="0"/>
            <a:ext cx="3270323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4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flipH="1">
            <a:off x="5856475" y="3684158"/>
            <a:ext cx="3287537" cy="1463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Tm="8000"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5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rot="10800000" flipH="1">
            <a:off x="5872718" y="-8"/>
            <a:ext cx="3271291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5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flipH="1">
            <a:off x="9" y="3684158"/>
            <a:ext cx="3270323" cy="146304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5"/>
          <p:cNvSpPr txBox="1">
            <a:spLocks noGrp="1"/>
          </p:cNvSpPr>
          <p:nvPr>
            <p:ph type="title"/>
          </p:nvPr>
        </p:nvSpPr>
        <p:spPr>
          <a:xfrm>
            <a:off x="720000" y="2571738"/>
            <a:ext cx="2336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5" name="Google Shape;135;p25"/>
          <p:cNvSpPr txBox="1">
            <a:spLocks noGrp="1"/>
          </p:cNvSpPr>
          <p:nvPr>
            <p:ph type="subTitle" idx="1"/>
          </p:nvPr>
        </p:nvSpPr>
        <p:spPr>
          <a:xfrm>
            <a:off x="720000" y="2952738"/>
            <a:ext cx="23364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5"/>
          <p:cNvSpPr txBox="1">
            <a:spLocks noGrp="1"/>
          </p:cNvSpPr>
          <p:nvPr>
            <p:ph type="title" idx="2"/>
          </p:nvPr>
        </p:nvSpPr>
        <p:spPr>
          <a:xfrm>
            <a:off x="3403800" y="2571738"/>
            <a:ext cx="2336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7" name="Google Shape;137;p25"/>
          <p:cNvSpPr txBox="1">
            <a:spLocks noGrp="1"/>
          </p:cNvSpPr>
          <p:nvPr>
            <p:ph type="subTitle" idx="3"/>
          </p:nvPr>
        </p:nvSpPr>
        <p:spPr>
          <a:xfrm>
            <a:off x="3403800" y="2952738"/>
            <a:ext cx="23364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5"/>
          <p:cNvSpPr txBox="1">
            <a:spLocks noGrp="1"/>
          </p:cNvSpPr>
          <p:nvPr>
            <p:ph type="title" idx="4"/>
          </p:nvPr>
        </p:nvSpPr>
        <p:spPr>
          <a:xfrm>
            <a:off x="6087600" y="2571738"/>
            <a:ext cx="2336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9" name="Google Shape;139;p25"/>
          <p:cNvSpPr txBox="1">
            <a:spLocks noGrp="1"/>
          </p:cNvSpPr>
          <p:nvPr>
            <p:ph type="subTitle" idx="5"/>
          </p:nvPr>
        </p:nvSpPr>
        <p:spPr>
          <a:xfrm>
            <a:off x="6087600" y="2952738"/>
            <a:ext cx="23364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5"/>
          <p:cNvSpPr txBox="1">
            <a:spLocks noGrp="1"/>
          </p:cNvSpPr>
          <p:nvPr>
            <p:ph type="title" idx="6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med" advTm="8000"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6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>
            <a:off x="0" y="3954775"/>
            <a:ext cx="2674621" cy="118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6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>
            <a:off x="5873679" y="3680450"/>
            <a:ext cx="3270323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6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rot="10800000">
            <a:off x="5856475" y="0"/>
            <a:ext cx="3287537" cy="146304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6"/>
          <p:cNvSpPr txBox="1">
            <a:spLocks noGrp="1"/>
          </p:cNvSpPr>
          <p:nvPr>
            <p:ph type="title"/>
          </p:nvPr>
        </p:nvSpPr>
        <p:spPr>
          <a:xfrm>
            <a:off x="720000" y="3333738"/>
            <a:ext cx="2336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6" name="Google Shape;146;p26"/>
          <p:cNvSpPr txBox="1">
            <a:spLocks noGrp="1"/>
          </p:cNvSpPr>
          <p:nvPr>
            <p:ph type="subTitle" idx="1"/>
          </p:nvPr>
        </p:nvSpPr>
        <p:spPr>
          <a:xfrm>
            <a:off x="720000" y="3714738"/>
            <a:ext cx="23364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6"/>
          <p:cNvSpPr txBox="1">
            <a:spLocks noGrp="1"/>
          </p:cNvSpPr>
          <p:nvPr>
            <p:ph type="title" idx="2"/>
          </p:nvPr>
        </p:nvSpPr>
        <p:spPr>
          <a:xfrm>
            <a:off x="3403800" y="3333738"/>
            <a:ext cx="2336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8" name="Google Shape;148;p26"/>
          <p:cNvSpPr txBox="1">
            <a:spLocks noGrp="1"/>
          </p:cNvSpPr>
          <p:nvPr>
            <p:ph type="subTitle" idx="3"/>
          </p:nvPr>
        </p:nvSpPr>
        <p:spPr>
          <a:xfrm>
            <a:off x="3403800" y="3714738"/>
            <a:ext cx="23364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title" idx="4"/>
          </p:nvPr>
        </p:nvSpPr>
        <p:spPr>
          <a:xfrm>
            <a:off x="6087600" y="3333738"/>
            <a:ext cx="2336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subTitle" idx="5"/>
          </p:nvPr>
        </p:nvSpPr>
        <p:spPr>
          <a:xfrm>
            <a:off x="6087600" y="3714738"/>
            <a:ext cx="23364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title" idx="6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med" advTm="8000"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 txBox="1">
            <a:spLocks noGrp="1"/>
          </p:cNvSpPr>
          <p:nvPr>
            <p:ph type="title"/>
          </p:nvPr>
        </p:nvSpPr>
        <p:spPr>
          <a:xfrm>
            <a:off x="720009" y="2571750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4" name="Google Shape;154;p27"/>
          <p:cNvSpPr txBox="1">
            <a:spLocks noGrp="1"/>
          </p:cNvSpPr>
          <p:nvPr>
            <p:ph type="subTitle" idx="1"/>
          </p:nvPr>
        </p:nvSpPr>
        <p:spPr>
          <a:xfrm>
            <a:off x="720009" y="2952750"/>
            <a:ext cx="16458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title" idx="2"/>
          </p:nvPr>
        </p:nvSpPr>
        <p:spPr>
          <a:xfrm>
            <a:off x="4758809" y="2571750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subTitle" idx="3"/>
          </p:nvPr>
        </p:nvSpPr>
        <p:spPr>
          <a:xfrm>
            <a:off x="4758809" y="2952750"/>
            <a:ext cx="16458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title" idx="4"/>
          </p:nvPr>
        </p:nvSpPr>
        <p:spPr>
          <a:xfrm>
            <a:off x="2739409" y="2571750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ubTitle" idx="5"/>
          </p:nvPr>
        </p:nvSpPr>
        <p:spPr>
          <a:xfrm>
            <a:off x="2739409" y="2952750"/>
            <a:ext cx="16458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7"/>
          <p:cNvSpPr txBox="1">
            <a:spLocks noGrp="1"/>
          </p:cNvSpPr>
          <p:nvPr>
            <p:ph type="title" idx="6"/>
          </p:nvPr>
        </p:nvSpPr>
        <p:spPr>
          <a:xfrm>
            <a:off x="6778209" y="2571750"/>
            <a:ext cx="16458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0" name="Google Shape;160;p27"/>
          <p:cNvSpPr txBox="1">
            <a:spLocks noGrp="1"/>
          </p:cNvSpPr>
          <p:nvPr>
            <p:ph type="subTitle" idx="7"/>
          </p:nvPr>
        </p:nvSpPr>
        <p:spPr>
          <a:xfrm>
            <a:off x="6778209" y="2952750"/>
            <a:ext cx="16458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7"/>
          <p:cNvSpPr txBox="1">
            <a:spLocks noGrp="1"/>
          </p:cNvSpPr>
          <p:nvPr>
            <p:ph type="title" idx="8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162" name="Google Shape;162;p27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>
            <a:off x="0" y="3680450"/>
            <a:ext cx="3287537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7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rot="10800000">
            <a:off x="5856475" y="0"/>
            <a:ext cx="3287537" cy="1463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Tm="8000"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BLANK_1_1_1_1_3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8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>
            <a:off x="0" y="3680450"/>
            <a:ext cx="3287537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8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rot="10800000">
            <a:off x="5856475" y="0"/>
            <a:ext cx="3287537" cy="146304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8"/>
          <p:cNvSpPr txBox="1">
            <a:spLocks noGrp="1"/>
          </p:cNvSpPr>
          <p:nvPr>
            <p:ph type="title"/>
          </p:nvPr>
        </p:nvSpPr>
        <p:spPr>
          <a:xfrm>
            <a:off x="720009" y="2571750"/>
            <a:ext cx="144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8" name="Google Shape;168;p28"/>
          <p:cNvSpPr txBox="1">
            <a:spLocks noGrp="1"/>
          </p:cNvSpPr>
          <p:nvPr>
            <p:ph type="subTitle" idx="1"/>
          </p:nvPr>
        </p:nvSpPr>
        <p:spPr>
          <a:xfrm>
            <a:off x="720009" y="2952750"/>
            <a:ext cx="1446000" cy="8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8"/>
          <p:cNvSpPr txBox="1">
            <a:spLocks noGrp="1"/>
          </p:cNvSpPr>
          <p:nvPr>
            <p:ph type="title" idx="2"/>
          </p:nvPr>
        </p:nvSpPr>
        <p:spPr>
          <a:xfrm>
            <a:off x="5413503" y="2571750"/>
            <a:ext cx="144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0" name="Google Shape;170;p28"/>
          <p:cNvSpPr txBox="1">
            <a:spLocks noGrp="1"/>
          </p:cNvSpPr>
          <p:nvPr>
            <p:ph type="subTitle" idx="3"/>
          </p:nvPr>
        </p:nvSpPr>
        <p:spPr>
          <a:xfrm>
            <a:off x="5413503" y="2952750"/>
            <a:ext cx="1446000" cy="8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8"/>
          <p:cNvSpPr txBox="1">
            <a:spLocks noGrp="1"/>
          </p:cNvSpPr>
          <p:nvPr>
            <p:ph type="title" idx="4"/>
          </p:nvPr>
        </p:nvSpPr>
        <p:spPr>
          <a:xfrm>
            <a:off x="2284507" y="2571750"/>
            <a:ext cx="144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2" name="Google Shape;172;p28"/>
          <p:cNvSpPr txBox="1">
            <a:spLocks noGrp="1"/>
          </p:cNvSpPr>
          <p:nvPr>
            <p:ph type="subTitle" idx="5"/>
          </p:nvPr>
        </p:nvSpPr>
        <p:spPr>
          <a:xfrm>
            <a:off x="2284507" y="2952750"/>
            <a:ext cx="1446000" cy="8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8"/>
          <p:cNvSpPr txBox="1">
            <a:spLocks noGrp="1"/>
          </p:cNvSpPr>
          <p:nvPr>
            <p:ph type="title" idx="6"/>
          </p:nvPr>
        </p:nvSpPr>
        <p:spPr>
          <a:xfrm>
            <a:off x="6978001" y="2571750"/>
            <a:ext cx="144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4" name="Google Shape;174;p28"/>
          <p:cNvSpPr txBox="1">
            <a:spLocks noGrp="1"/>
          </p:cNvSpPr>
          <p:nvPr>
            <p:ph type="subTitle" idx="7"/>
          </p:nvPr>
        </p:nvSpPr>
        <p:spPr>
          <a:xfrm>
            <a:off x="6978001" y="2952750"/>
            <a:ext cx="1446000" cy="8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8"/>
          <p:cNvSpPr txBox="1">
            <a:spLocks noGrp="1"/>
          </p:cNvSpPr>
          <p:nvPr>
            <p:ph type="title" idx="8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8"/>
          <p:cNvSpPr txBox="1">
            <a:spLocks noGrp="1"/>
          </p:cNvSpPr>
          <p:nvPr>
            <p:ph type="title" idx="9"/>
          </p:nvPr>
        </p:nvSpPr>
        <p:spPr>
          <a:xfrm>
            <a:off x="3849005" y="2571750"/>
            <a:ext cx="144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7" name="Google Shape;177;p28"/>
          <p:cNvSpPr txBox="1">
            <a:spLocks noGrp="1"/>
          </p:cNvSpPr>
          <p:nvPr>
            <p:ph type="subTitle" idx="13"/>
          </p:nvPr>
        </p:nvSpPr>
        <p:spPr>
          <a:xfrm>
            <a:off x="3849005" y="2952750"/>
            <a:ext cx="1446000" cy="8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med" advTm="8000"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9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rot="10800000" flipH="1">
            <a:off x="5872718" y="-8"/>
            <a:ext cx="3271291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9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flipH="1">
            <a:off x="9" y="3684158"/>
            <a:ext cx="3270323" cy="146304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9"/>
          <p:cNvSpPr txBox="1">
            <a:spLocks noGrp="1"/>
          </p:cNvSpPr>
          <p:nvPr>
            <p:ph type="title"/>
          </p:nvPr>
        </p:nvSpPr>
        <p:spPr>
          <a:xfrm>
            <a:off x="872400" y="1905750"/>
            <a:ext cx="19203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2" name="Google Shape;182;p29"/>
          <p:cNvSpPr txBox="1">
            <a:spLocks noGrp="1"/>
          </p:cNvSpPr>
          <p:nvPr>
            <p:ph type="subTitle" idx="1"/>
          </p:nvPr>
        </p:nvSpPr>
        <p:spPr>
          <a:xfrm>
            <a:off x="872400" y="2210550"/>
            <a:ext cx="19203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29"/>
          <p:cNvSpPr txBox="1">
            <a:spLocks noGrp="1"/>
          </p:cNvSpPr>
          <p:nvPr>
            <p:ph type="title" idx="2"/>
          </p:nvPr>
        </p:nvSpPr>
        <p:spPr>
          <a:xfrm>
            <a:off x="3611850" y="1905750"/>
            <a:ext cx="19203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4" name="Google Shape;184;p29"/>
          <p:cNvSpPr txBox="1">
            <a:spLocks noGrp="1"/>
          </p:cNvSpPr>
          <p:nvPr>
            <p:ph type="subTitle" idx="3"/>
          </p:nvPr>
        </p:nvSpPr>
        <p:spPr>
          <a:xfrm>
            <a:off x="3611850" y="2210550"/>
            <a:ext cx="19203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9"/>
          <p:cNvSpPr txBox="1">
            <a:spLocks noGrp="1"/>
          </p:cNvSpPr>
          <p:nvPr>
            <p:ph type="title" idx="4"/>
          </p:nvPr>
        </p:nvSpPr>
        <p:spPr>
          <a:xfrm>
            <a:off x="872400" y="3509100"/>
            <a:ext cx="19203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6" name="Google Shape;186;p29"/>
          <p:cNvSpPr txBox="1">
            <a:spLocks noGrp="1"/>
          </p:cNvSpPr>
          <p:nvPr>
            <p:ph type="subTitle" idx="5"/>
          </p:nvPr>
        </p:nvSpPr>
        <p:spPr>
          <a:xfrm>
            <a:off x="872400" y="3813900"/>
            <a:ext cx="19203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9"/>
          <p:cNvSpPr txBox="1">
            <a:spLocks noGrp="1"/>
          </p:cNvSpPr>
          <p:nvPr>
            <p:ph type="title" idx="6"/>
          </p:nvPr>
        </p:nvSpPr>
        <p:spPr>
          <a:xfrm>
            <a:off x="3611850" y="3509100"/>
            <a:ext cx="19203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8" name="Google Shape;188;p29"/>
          <p:cNvSpPr txBox="1">
            <a:spLocks noGrp="1"/>
          </p:cNvSpPr>
          <p:nvPr>
            <p:ph type="subTitle" idx="7"/>
          </p:nvPr>
        </p:nvSpPr>
        <p:spPr>
          <a:xfrm>
            <a:off x="3611850" y="3813900"/>
            <a:ext cx="19203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29"/>
          <p:cNvSpPr txBox="1">
            <a:spLocks noGrp="1"/>
          </p:cNvSpPr>
          <p:nvPr>
            <p:ph type="title" idx="8"/>
          </p:nvPr>
        </p:nvSpPr>
        <p:spPr>
          <a:xfrm>
            <a:off x="6351295" y="1905750"/>
            <a:ext cx="19203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90" name="Google Shape;190;p29"/>
          <p:cNvSpPr txBox="1">
            <a:spLocks noGrp="1"/>
          </p:cNvSpPr>
          <p:nvPr>
            <p:ph type="subTitle" idx="9"/>
          </p:nvPr>
        </p:nvSpPr>
        <p:spPr>
          <a:xfrm>
            <a:off x="6351295" y="2210550"/>
            <a:ext cx="19203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9"/>
          <p:cNvSpPr txBox="1">
            <a:spLocks noGrp="1"/>
          </p:cNvSpPr>
          <p:nvPr>
            <p:ph type="title" idx="13"/>
          </p:nvPr>
        </p:nvSpPr>
        <p:spPr>
          <a:xfrm>
            <a:off x="6351295" y="3509100"/>
            <a:ext cx="19203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92" name="Google Shape;192;p29"/>
          <p:cNvSpPr txBox="1">
            <a:spLocks noGrp="1"/>
          </p:cNvSpPr>
          <p:nvPr>
            <p:ph type="subTitle" idx="14"/>
          </p:nvPr>
        </p:nvSpPr>
        <p:spPr>
          <a:xfrm>
            <a:off x="6351295" y="3813900"/>
            <a:ext cx="19203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9"/>
          <p:cNvSpPr txBox="1">
            <a:spLocks noGrp="1"/>
          </p:cNvSpPr>
          <p:nvPr>
            <p:ph type="title" idx="15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med" advTm="8000"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eight columns">
  <p:cSld name="TITLE_AND_TWO_COLUMNS_2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30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rot="10800000">
            <a:off x="5856475" y="0"/>
            <a:ext cx="3287537" cy="146304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0"/>
          <p:cNvSpPr txBox="1">
            <a:spLocks noGrp="1"/>
          </p:cNvSpPr>
          <p:nvPr>
            <p:ph type="subTitle" idx="1"/>
          </p:nvPr>
        </p:nvSpPr>
        <p:spPr>
          <a:xfrm>
            <a:off x="1239838" y="1703475"/>
            <a:ext cx="30174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30"/>
          <p:cNvSpPr txBox="1">
            <a:spLocks noGrp="1"/>
          </p:cNvSpPr>
          <p:nvPr>
            <p:ph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0"/>
          <p:cNvSpPr txBox="1">
            <a:spLocks noGrp="1"/>
          </p:cNvSpPr>
          <p:nvPr>
            <p:ph type="title" idx="2"/>
          </p:nvPr>
        </p:nvSpPr>
        <p:spPr>
          <a:xfrm>
            <a:off x="1239838" y="1322475"/>
            <a:ext cx="3017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99" name="Google Shape;199;p30"/>
          <p:cNvSpPr txBox="1">
            <a:spLocks noGrp="1"/>
          </p:cNvSpPr>
          <p:nvPr>
            <p:ph type="subTitle" idx="3"/>
          </p:nvPr>
        </p:nvSpPr>
        <p:spPr>
          <a:xfrm>
            <a:off x="1239838" y="2548250"/>
            <a:ext cx="30174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30"/>
          <p:cNvSpPr txBox="1">
            <a:spLocks noGrp="1"/>
          </p:cNvSpPr>
          <p:nvPr>
            <p:ph type="title" idx="4"/>
          </p:nvPr>
        </p:nvSpPr>
        <p:spPr>
          <a:xfrm>
            <a:off x="1239838" y="2167246"/>
            <a:ext cx="3017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1" name="Google Shape;201;p30"/>
          <p:cNvSpPr txBox="1">
            <a:spLocks noGrp="1"/>
          </p:cNvSpPr>
          <p:nvPr>
            <p:ph type="subTitle" idx="5"/>
          </p:nvPr>
        </p:nvSpPr>
        <p:spPr>
          <a:xfrm>
            <a:off x="1239838" y="3393025"/>
            <a:ext cx="30174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30"/>
          <p:cNvSpPr txBox="1">
            <a:spLocks noGrp="1"/>
          </p:cNvSpPr>
          <p:nvPr>
            <p:ph type="title" idx="6"/>
          </p:nvPr>
        </p:nvSpPr>
        <p:spPr>
          <a:xfrm>
            <a:off x="1239838" y="3012025"/>
            <a:ext cx="3017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3" name="Google Shape;203;p30"/>
          <p:cNvSpPr txBox="1">
            <a:spLocks noGrp="1"/>
          </p:cNvSpPr>
          <p:nvPr>
            <p:ph type="subTitle" idx="7"/>
          </p:nvPr>
        </p:nvSpPr>
        <p:spPr>
          <a:xfrm>
            <a:off x="1239838" y="4237800"/>
            <a:ext cx="30174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30"/>
          <p:cNvSpPr txBox="1">
            <a:spLocks noGrp="1"/>
          </p:cNvSpPr>
          <p:nvPr>
            <p:ph type="title" idx="8"/>
          </p:nvPr>
        </p:nvSpPr>
        <p:spPr>
          <a:xfrm>
            <a:off x="1239838" y="3856800"/>
            <a:ext cx="3017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5" name="Google Shape;205;p30"/>
          <p:cNvSpPr txBox="1">
            <a:spLocks noGrp="1"/>
          </p:cNvSpPr>
          <p:nvPr>
            <p:ph type="subTitle" idx="9"/>
          </p:nvPr>
        </p:nvSpPr>
        <p:spPr>
          <a:xfrm>
            <a:off x="5133038" y="1703475"/>
            <a:ext cx="30174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30"/>
          <p:cNvSpPr txBox="1">
            <a:spLocks noGrp="1"/>
          </p:cNvSpPr>
          <p:nvPr>
            <p:ph type="title" idx="13"/>
          </p:nvPr>
        </p:nvSpPr>
        <p:spPr>
          <a:xfrm>
            <a:off x="5133038" y="1322475"/>
            <a:ext cx="3017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7" name="Google Shape;207;p30"/>
          <p:cNvSpPr txBox="1">
            <a:spLocks noGrp="1"/>
          </p:cNvSpPr>
          <p:nvPr>
            <p:ph type="subTitle" idx="14"/>
          </p:nvPr>
        </p:nvSpPr>
        <p:spPr>
          <a:xfrm>
            <a:off x="5133038" y="2548250"/>
            <a:ext cx="30174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30"/>
          <p:cNvSpPr txBox="1">
            <a:spLocks noGrp="1"/>
          </p:cNvSpPr>
          <p:nvPr>
            <p:ph type="title" idx="15"/>
          </p:nvPr>
        </p:nvSpPr>
        <p:spPr>
          <a:xfrm>
            <a:off x="5133038" y="2167246"/>
            <a:ext cx="3017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9" name="Google Shape;209;p30"/>
          <p:cNvSpPr txBox="1">
            <a:spLocks noGrp="1"/>
          </p:cNvSpPr>
          <p:nvPr>
            <p:ph type="subTitle" idx="16"/>
          </p:nvPr>
        </p:nvSpPr>
        <p:spPr>
          <a:xfrm>
            <a:off x="5133038" y="3393025"/>
            <a:ext cx="30174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30"/>
          <p:cNvSpPr txBox="1">
            <a:spLocks noGrp="1"/>
          </p:cNvSpPr>
          <p:nvPr>
            <p:ph type="title" idx="17"/>
          </p:nvPr>
        </p:nvSpPr>
        <p:spPr>
          <a:xfrm>
            <a:off x="5133038" y="3012025"/>
            <a:ext cx="3017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11" name="Google Shape;211;p30"/>
          <p:cNvSpPr txBox="1">
            <a:spLocks noGrp="1"/>
          </p:cNvSpPr>
          <p:nvPr>
            <p:ph type="subTitle" idx="18"/>
          </p:nvPr>
        </p:nvSpPr>
        <p:spPr>
          <a:xfrm>
            <a:off x="5133038" y="4237800"/>
            <a:ext cx="30174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30"/>
          <p:cNvSpPr txBox="1">
            <a:spLocks noGrp="1"/>
          </p:cNvSpPr>
          <p:nvPr>
            <p:ph type="title" idx="19"/>
          </p:nvPr>
        </p:nvSpPr>
        <p:spPr>
          <a:xfrm>
            <a:off x="5133038" y="3856800"/>
            <a:ext cx="30174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  <p:transition spd="med" advTm="8000"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31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rot="10800000" flipH="1">
            <a:off x="5872718" y="-8"/>
            <a:ext cx="3271291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1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flipH="1">
            <a:off x="9" y="3684158"/>
            <a:ext cx="3270323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1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flipH="1">
            <a:off x="5856475" y="3680450"/>
            <a:ext cx="3287537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1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rot="10800000" flipH="1">
            <a:off x="0" y="0"/>
            <a:ext cx="3287537" cy="146304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1"/>
          <p:cNvSpPr txBox="1">
            <a:spLocks noGrp="1"/>
          </p:cNvSpPr>
          <p:nvPr>
            <p:ph type="title" hasCustomPrompt="1"/>
          </p:nvPr>
        </p:nvSpPr>
        <p:spPr>
          <a:xfrm>
            <a:off x="2267175" y="540000"/>
            <a:ext cx="46095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19" name="Google Shape;219;p31"/>
          <p:cNvSpPr txBox="1">
            <a:spLocks noGrp="1"/>
          </p:cNvSpPr>
          <p:nvPr>
            <p:ph type="subTitle" idx="1"/>
          </p:nvPr>
        </p:nvSpPr>
        <p:spPr>
          <a:xfrm>
            <a:off x="2267175" y="1368303"/>
            <a:ext cx="4609500" cy="2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0" name="Google Shape;220;p31"/>
          <p:cNvSpPr txBox="1">
            <a:spLocks noGrp="1"/>
          </p:cNvSpPr>
          <p:nvPr>
            <p:ph type="title" idx="2" hasCustomPrompt="1"/>
          </p:nvPr>
        </p:nvSpPr>
        <p:spPr>
          <a:xfrm>
            <a:off x="2267175" y="2020492"/>
            <a:ext cx="46095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21" name="Google Shape;221;p31"/>
          <p:cNvSpPr txBox="1">
            <a:spLocks noGrp="1"/>
          </p:cNvSpPr>
          <p:nvPr>
            <p:ph type="subTitle" idx="3"/>
          </p:nvPr>
        </p:nvSpPr>
        <p:spPr>
          <a:xfrm>
            <a:off x="2267175" y="2848795"/>
            <a:ext cx="4609500" cy="2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2" name="Google Shape;222;p31"/>
          <p:cNvSpPr txBox="1">
            <a:spLocks noGrp="1"/>
          </p:cNvSpPr>
          <p:nvPr>
            <p:ph type="title" idx="4" hasCustomPrompt="1"/>
          </p:nvPr>
        </p:nvSpPr>
        <p:spPr>
          <a:xfrm>
            <a:off x="2267175" y="3500997"/>
            <a:ext cx="4609500" cy="8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23" name="Google Shape;223;p31"/>
          <p:cNvSpPr txBox="1">
            <a:spLocks noGrp="1"/>
          </p:cNvSpPr>
          <p:nvPr>
            <p:ph type="subTitle" idx="5"/>
          </p:nvPr>
        </p:nvSpPr>
        <p:spPr>
          <a:xfrm>
            <a:off x="2267175" y="4329299"/>
            <a:ext cx="4609500" cy="2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  <p:transition spd="med" advTm="8000"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32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>
            <a:off x="5873679" y="3684158"/>
            <a:ext cx="3270323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2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>
            <a:off x="0" y="3680450"/>
            <a:ext cx="3287537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2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rot="10800000">
            <a:off x="5856475" y="0"/>
            <a:ext cx="3287537" cy="146304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2"/>
          <p:cNvSpPr txBox="1">
            <a:spLocks noGrp="1"/>
          </p:cNvSpPr>
          <p:nvPr>
            <p:ph type="title" hasCustomPrompt="1"/>
          </p:nvPr>
        </p:nvSpPr>
        <p:spPr>
          <a:xfrm>
            <a:off x="720000" y="1367838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29" name="Google Shape;229;p32"/>
          <p:cNvSpPr txBox="1">
            <a:spLocks noGrp="1"/>
          </p:cNvSpPr>
          <p:nvPr>
            <p:ph type="subTitle" idx="1"/>
          </p:nvPr>
        </p:nvSpPr>
        <p:spPr>
          <a:xfrm>
            <a:off x="720000" y="3369860"/>
            <a:ext cx="2286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32"/>
          <p:cNvSpPr txBox="1">
            <a:spLocks noGrp="1"/>
          </p:cNvSpPr>
          <p:nvPr>
            <p:ph type="title" idx="2" hasCustomPrompt="1"/>
          </p:nvPr>
        </p:nvSpPr>
        <p:spPr>
          <a:xfrm>
            <a:off x="3429000" y="1367831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31" name="Google Shape;231;p32"/>
          <p:cNvSpPr txBox="1">
            <a:spLocks noGrp="1"/>
          </p:cNvSpPr>
          <p:nvPr>
            <p:ph type="subTitle" idx="3"/>
          </p:nvPr>
        </p:nvSpPr>
        <p:spPr>
          <a:xfrm>
            <a:off x="3429000" y="3369831"/>
            <a:ext cx="2286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32"/>
          <p:cNvSpPr txBox="1">
            <a:spLocks noGrp="1"/>
          </p:cNvSpPr>
          <p:nvPr>
            <p:ph type="title" idx="4" hasCustomPrompt="1"/>
          </p:nvPr>
        </p:nvSpPr>
        <p:spPr>
          <a:xfrm>
            <a:off x="6138000" y="1367831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33" name="Google Shape;233;p32"/>
          <p:cNvSpPr txBox="1">
            <a:spLocks noGrp="1"/>
          </p:cNvSpPr>
          <p:nvPr>
            <p:ph type="subTitle" idx="5"/>
          </p:nvPr>
        </p:nvSpPr>
        <p:spPr>
          <a:xfrm>
            <a:off x="6138000" y="3369831"/>
            <a:ext cx="2286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32"/>
          <p:cNvSpPr txBox="1">
            <a:spLocks noGrp="1"/>
          </p:cNvSpPr>
          <p:nvPr>
            <p:ph type="title" idx="6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32"/>
          <p:cNvSpPr txBox="1">
            <a:spLocks noGrp="1"/>
          </p:cNvSpPr>
          <p:nvPr>
            <p:ph type="title" idx="7"/>
          </p:nvPr>
        </p:nvSpPr>
        <p:spPr>
          <a:xfrm>
            <a:off x="720000" y="3028938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6" name="Google Shape;236;p32"/>
          <p:cNvSpPr txBox="1">
            <a:spLocks noGrp="1"/>
          </p:cNvSpPr>
          <p:nvPr>
            <p:ph type="title" idx="8"/>
          </p:nvPr>
        </p:nvSpPr>
        <p:spPr>
          <a:xfrm>
            <a:off x="3429000" y="3028938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7" name="Google Shape;237;p32"/>
          <p:cNvSpPr txBox="1">
            <a:spLocks noGrp="1"/>
          </p:cNvSpPr>
          <p:nvPr>
            <p:ph type="title" idx="9"/>
          </p:nvPr>
        </p:nvSpPr>
        <p:spPr>
          <a:xfrm>
            <a:off x="6138000" y="3028938"/>
            <a:ext cx="2286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  <p:transition spd="med" advTm="8000"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33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flipH="1">
            <a:off x="4571996" y="3111493"/>
            <a:ext cx="4568320" cy="2031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3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rot="10800000" flipH="1">
            <a:off x="4592299" y="-10"/>
            <a:ext cx="4548014" cy="2031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3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rot="10800000" flipH="1">
            <a:off x="-12" y="-10"/>
            <a:ext cx="4568320" cy="2031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3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flipH="1">
            <a:off x="-10" y="3111493"/>
            <a:ext cx="4548014" cy="2031996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3"/>
          <p:cNvSpPr txBox="1">
            <a:spLocks noGrp="1"/>
          </p:cNvSpPr>
          <p:nvPr>
            <p:ph type="ctrTitle"/>
          </p:nvPr>
        </p:nvSpPr>
        <p:spPr>
          <a:xfrm>
            <a:off x="2429950" y="540000"/>
            <a:ext cx="4284000" cy="109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44" name="Google Shape;244;p33"/>
          <p:cNvSpPr txBox="1">
            <a:spLocks noGrp="1"/>
          </p:cNvSpPr>
          <p:nvPr>
            <p:ph type="subTitle" idx="1"/>
          </p:nvPr>
        </p:nvSpPr>
        <p:spPr>
          <a:xfrm>
            <a:off x="2425075" y="1461600"/>
            <a:ext cx="42939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45" name="Google Shape;245;p33"/>
          <p:cNvSpPr txBox="1"/>
          <p:nvPr/>
        </p:nvSpPr>
        <p:spPr>
          <a:xfrm>
            <a:off x="2339075" y="3567300"/>
            <a:ext cx="44658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CREDITS: This presentation template was created by </a:t>
            </a:r>
            <a:r>
              <a:rPr lang="en" sz="1200" b="1">
                <a:solidFill>
                  <a:schemeClr val="hlink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3"/>
              </a:rPr>
              <a:t>Slidesgo</a:t>
            </a:r>
            <a:r>
              <a:rPr lang="en"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 including icons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 infographics &amp; images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Albert Sans"/>
                <a:ea typeface="Albert Sans"/>
                <a:cs typeface="Albert Sans"/>
                <a:sym typeface="Albert Sans"/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Freepik</a:t>
            </a:r>
            <a:endParaRPr sz="1200" b="1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  <p:transition spd="med" advTm="8000"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34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flipH="1">
            <a:off x="4011938" y="2857500"/>
            <a:ext cx="5143501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4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rot="10800000" flipH="1">
            <a:off x="4034798" y="-10"/>
            <a:ext cx="512064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4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rot="10800000" flipH="1">
            <a:off x="-12" y="-10"/>
            <a:ext cx="5143501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4"/>
          <p:cNvPicPr preferRelativeResize="0"/>
          <p:nvPr/>
        </p:nvPicPr>
        <p:blipFill rotWithShape="1">
          <a:blip r:embed="rId2">
            <a:alphaModFix/>
          </a:blip>
          <a:srcRect l="50000" b="60298"/>
          <a:stretch/>
        </p:blipFill>
        <p:spPr>
          <a:xfrm flipH="1">
            <a:off x="-12" y="2857500"/>
            <a:ext cx="512064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Tm="8000"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35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>
            <a:off x="0" y="3680450"/>
            <a:ext cx="3287537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5"/>
          <p:cNvPicPr preferRelativeResize="0"/>
          <p:nvPr/>
        </p:nvPicPr>
        <p:blipFill rotWithShape="1">
          <a:blip r:embed="rId2">
            <a:alphaModFix/>
          </a:blip>
          <a:srcRect r="50000" b="60298"/>
          <a:stretch/>
        </p:blipFill>
        <p:spPr>
          <a:xfrm rot="10800000">
            <a:off x="5856475" y="0"/>
            <a:ext cx="3287537" cy="1463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Tm="8000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ExtraBold"/>
              <a:buNone/>
              <a:defRPr sz="3500">
                <a:solidFill>
                  <a:schemeClr val="dk1"/>
                </a:solidFill>
                <a:latin typeface="Albert Sans ExtraBold"/>
                <a:ea typeface="Albert Sans ExtraBold"/>
                <a:cs typeface="Albert Sans ExtraBold"/>
                <a:sym typeface="Albert Sans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ExtraBold"/>
              <a:buNone/>
              <a:defRPr sz="3500">
                <a:solidFill>
                  <a:schemeClr val="dk1"/>
                </a:solidFill>
                <a:latin typeface="Albert Sans ExtraBold"/>
                <a:ea typeface="Albert Sans ExtraBold"/>
                <a:cs typeface="Albert Sans ExtraBold"/>
                <a:sym typeface="Albert Sans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ExtraBold"/>
              <a:buNone/>
              <a:defRPr sz="3500">
                <a:solidFill>
                  <a:schemeClr val="dk1"/>
                </a:solidFill>
                <a:latin typeface="Albert Sans ExtraBold"/>
                <a:ea typeface="Albert Sans ExtraBold"/>
                <a:cs typeface="Albert Sans ExtraBold"/>
                <a:sym typeface="Albert Sans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ExtraBold"/>
              <a:buNone/>
              <a:defRPr sz="3500">
                <a:solidFill>
                  <a:schemeClr val="dk1"/>
                </a:solidFill>
                <a:latin typeface="Albert Sans ExtraBold"/>
                <a:ea typeface="Albert Sans ExtraBold"/>
                <a:cs typeface="Albert Sans ExtraBold"/>
                <a:sym typeface="Albert Sans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ExtraBold"/>
              <a:buNone/>
              <a:defRPr sz="3500">
                <a:solidFill>
                  <a:schemeClr val="dk1"/>
                </a:solidFill>
                <a:latin typeface="Albert Sans ExtraBold"/>
                <a:ea typeface="Albert Sans ExtraBold"/>
                <a:cs typeface="Albert Sans ExtraBold"/>
                <a:sym typeface="Albert Sans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ExtraBold"/>
              <a:buNone/>
              <a:defRPr sz="3500">
                <a:solidFill>
                  <a:schemeClr val="dk1"/>
                </a:solidFill>
                <a:latin typeface="Albert Sans ExtraBold"/>
                <a:ea typeface="Albert Sans ExtraBold"/>
                <a:cs typeface="Albert Sans ExtraBold"/>
                <a:sym typeface="Albert Sans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ExtraBold"/>
              <a:buNone/>
              <a:defRPr sz="3500">
                <a:solidFill>
                  <a:schemeClr val="dk1"/>
                </a:solidFill>
                <a:latin typeface="Albert Sans ExtraBold"/>
                <a:ea typeface="Albert Sans ExtraBold"/>
                <a:cs typeface="Albert Sans ExtraBold"/>
                <a:sym typeface="Albert Sans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ExtraBold"/>
              <a:buNone/>
              <a:defRPr sz="3500">
                <a:solidFill>
                  <a:schemeClr val="dk1"/>
                </a:solidFill>
                <a:latin typeface="Albert Sans ExtraBold"/>
                <a:ea typeface="Albert Sans ExtraBold"/>
                <a:cs typeface="Albert Sans ExtraBold"/>
                <a:sym typeface="Albert Sans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ExtraBold"/>
              <a:buNone/>
              <a:defRPr sz="3500">
                <a:solidFill>
                  <a:schemeClr val="dk1"/>
                </a:solidFill>
                <a:latin typeface="Albert Sans ExtraBold"/>
                <a:ea typeface="Albert Sans ExtraBold"/>
                <a:cs typeface="Albert Sans ExtraBold"/>
                <a:sym typeface="Albert Sans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</p:sldLayoutIdLst>
  <p:transition spd="med" advTm="8000"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>
            <a:spLocks noGrp="1"/>
          </p:cNvSpPr>
          <p:nvPr>
            <p:ph type="ctrTitle"/>
          </p:nvPr>
        </p:nvSpPr>
        <p:spPr>
          <a:xfrm>
            <a:off x="720000" y="1403602"/>
            <a:ext cx="7704000" cy="16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Impact"/>
                <a:ea typeface="Impact"/>
                <a:cs typeface="Impact"/>
                <a:sym typeface="Impact"/>
              </a:rPr>
              <a:t>History of Moffett Field Museum</a:t>
            </a:r>
            <a:endParaRPr b="1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59" name="Google Shape;259;p36"/>
          <p:cNvSpPr txBox="1">
            <a:spLocks noGrp="1"/>
          </p:cNvSpPr>
          <p:nvPr>
            <p:ph type="subTitle" idx="1"/>
          </p:nvPr>
        </p:nvSpPr>
        <p:spPr>
          <a:xfrm>
            <a:off x="2392525" y="3465806"/>
            <a:ext cx="4359000" cy="3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James Parrish, Sherwin Dinakar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260" name="Google Shape;260;p36"/>
          <p:cNvCxnSpPr/>
          <p:nvPr/>
        </p:nvCxnSpPr>
        <p:spPr>
          <a:xfrm rot="10800000">
            <a:off x="2664300" y="3291179"/>
            <a:ext cx="3815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47125" y="4746625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 advTm="8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9200" y="253075"/>
            <a:ext cx="5906275" cy="4637348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66" name="Google Shape;266;p37"/>
          <p:cNvSpPr txBox="1"/>
          <p:nvPr/>
        </p:nvSpPr>
        <p:spPr>
          <a:xfrm>
            <a:off x="283650" y="1682975"/>
            <a:ext cx="2165100" cy="3207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lbert Sans"/>
                <a:ea typeface="Albert Sans"/>
                <a:cs typeface="Albert Sans"/>
                <a:sym typeface="Albert Sans"/>
              </a:rPr>
              <a:t>* Airbase Sunnyvale CAL Aerial View</a:t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AutoNum type="arabicPeriod"/>
            </a:pPr>
            <a:r>
              <a:rPr lang="en">
                <a:latin typeface="Albert Sans"/>
                <a:ea typeface="Albert Sans"/>
                <a:cs typeface="Albert Sans"/>
                <a:sym typeface="Albert Sans"/>
              </a:rPr>
              <a:t>Airbase Sunnyvale CAL, is now called Moffett Field.</a:t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AutoNum type="arabicPeriod"/>
            </a:pPr>
            <a:r>
              <a:rPr lang="en">
                <a:latin typeface="Albert Sans"/>
                <a:ea typeface="Albert Sans"/>
                <a:cs typeface="Albert Sans"/>
                <a:sym typeface="Albert Sans"/>
              </a:rPr>
              <a:t>Funds of over 400 thousand were collected, but the land was only purchased for 1$ by the US Navy in 1931.</a:t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67" name="Google Shape;267;p37"/>
          <p:cNvSpPr txBox="1"/>
          <p:nvPr/>
        </p:nvSpPr>
        <p:spPr>
          <a:xfrm>
            <a:off x="283650" y="253075"/>
            <a:ext cx="2165100" cy="1231500"/>
          </a:xfrm>
          <a:prstGeom prst="rect">
            <a:avLst/>
          </a:prstGeom>
          <a:solidFill>
            <a:schemeClr val="dk2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rPr>
              <a:t>AIrbase sunnyvale CAL</a:t>
            </a:r>
            <a:endParaRPr sz="2500">
              <a:solidFill>
                <a:schemeClr val="dk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  <p:transition spd="med" advTm="8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39850"/>
            <a:ext cx="8839200" cy="4463796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med" advTm="8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550" y="230600"/>
            <a:ext cx="5916400" cy="4682276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8" name="Google Shape;278;p39"/>
          <p:cNvSpPr txBox="1"/>
          <p:nvPr/>
        </p:nvSpPr>
        <p:spPr>
          <a:xfrm>
            <a:off x="6349375" y="1506750"/>
            <a:ext cx="2585100" cy="34062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AutoNum type="arabicPeriod"/>
            </a:pPr>
            <a:r>
              <a:rPr lang="en" dirty="0">
                <a:latin typeface="Albert Sans"/>
                <a:ea typeface="Albert Sans"/>
                <a:cs typeface="Albert Sans"/>
                <a:sym typeface="Albert Sans"/>
              </a:rPr>
              <a:t>The museum was created around a year later with the help of several enthusiastic volunteers. </a:t>
            </a:r>
            <a:r>
              <a:rPr lang="en" dirty="0" smtClean="0">
                <a:latin typeface="Albert Sans"/>
                <a:ea typeface="Albert Sans"/>
                <a:cs typeface="Albert Sans"/>
                <a:sym typeface="Albert Sans"/>
              </a:rPr>
              <a:t/>
            </a:r>
            <a:br>
              <a:rPr lang="en" dirty="0" smtClean="0">
                <a:latin typeface="Albert Sans"/>
                <a:ea typeface="Albert Sans"/>
                <a:cs typeface="Albert Sans"/>
                <a:sym typeface="Albert Sans"/>
              </a:rPr>
            </a:br>
            <a:endParaRPr lang="en" dirty="0" smtClean="0">
              <a:latin typeface="Albert Sans"/>
              <a:ea typeface="Albert Sans"/>
              <a:cs typeface="Albert Sans"/>
              <a:sym typeface="Albert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AutoNum type="arabicPeriod"/>
            </a:pPr>
            <a:r>
              <a:rPr lang="en" dirty="0" smtClean="0">
                <a:latin typeface="Albert Sans"/>
                <a:ea typeface="Albert Sans"/>
                <a:cs typeface="Albert Sans"/>
                <a:sym typeface="Albert Sans"/>
              </a:rPr>
              <a:t>It </a:t>
            </a:r>
            <a:r>
              <a:rPr lang="en" dirty="0">
                <a:latin typeface="Albert Sans"/>
                <a:ea typeface="Albert Sans"/>
                <a:cs typeface="Albert Sans"/>
                <a:sym typeface="Albert Sans"/>
              </a:rPr>
              <a:t>was originally located in the west side of Hangar One, staying there until January 2002, when it was shut down after finding hazardous materials found in the structure. </a:t>
            </a:r>
            <a:endParaRPr dirty="0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79" name="Google Shape;279;p39"/>
          <p:cNvSpPr txBox="1"/>
          <p:nvPr/>
        </p:nvSpPr>
        <p:spPr>
          <a:xfrm>
            <a:off x="6349375" y="230625"/>
            <a:ext cx="2585100" cy="1077600"/>
          </a:xfrm>
          <a:prstGeom prst="rect">
            <a:avLst/>
          </a:prstGeom>
          <a:solidFill>
            <a:schemeClr val="dk2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rPr>
              <a:t>Moffett Field Museum</a:t>
            </a:r>
            <a:endParaRPr sz="2500">
              <a:solidFill>
                <a:schemeClr val="dk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  <p:transition spd="med" advTm="8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275" y="624625"/>
            <a:ext cx="8755451" cy="389425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med" advTm="8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950" y="152400"/>
            <a:ext cx="4420774" cy="4838701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90" name="Google Shape;290;p41"/>
          <p:cNvSpPr txBox="1"/>
          <p:nvPr/>
        </p:nvSpPr>
        <p:spPr>
          <a:xfrm>
            <a:off x="4760125" y="937125"/>
            <a:ext cx="4216800" cy="40539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Albert Sans"/>
                <a:ea typeface="Albert Sans"/>
                <a:cs typeface="Albert Sans"/>
                <a:sym typeface="Albert Sans"/>
              </a:rPr>
              <a:t>*Interior look of Hangar 1 with a squadron of F9C Sparrowhawks</a:t>
            </a:r>
            <a:r>
              <a:rPr lang="en">
                <a:latin typeface="Albert Sans"/>
                <a:ea typeface="Albert Sans"/>
                <a:cs typeface="Albert Sans"/>
                <a:sym typeface="Albert Sans"/>
              </a:rPr>
              <a:t>.  </a:t>
            </a:r>
            <a:r>
              <a:rPr lang="en" smtClean="0">
                <a:latin typeface="Albert Sans"/>
                <a:ea typeface="Albert Sans"/>
                <a:cs typeface="Albert Sans"/>
                <a:sym typeface="Albert Sans"/>
              </a:rPr>
              <a:t/>
            </a:r>
            <a:br>
              <a:rPr lang="en" smtClean="0">
                <a:latin typeface="Albert Sans"/>
                <a:ea typeface="Albert Sans"/>
                <a:cs typeface="Albert Sans"/>
                <a:sym typeface="Albert Sans"/>
              </a:rPr>
            </a:br>
            <a:r>
              <a:rPr lang="en" smtClean="0">
                <a:latin typeface="Albert Sans"/>
                <a:ea typeface="Albert Sans"/>
                <a:cs typeface="Albert Sans"/>
                <a:sym typeface="Albert Sans"/>
              </a:rPr>
              <a:t/>
            </a:r>
            <a:br>
              <a:rPr lang="en" smtClean="0">
                <a:latin typeface="Albert Sans"/>
                <a:ea typeface="Albert Sans"/>
                <a:cs typeface="Albert Sans"/>
                <a:sym typeface="Albert Sans"/>
              </a:rPr>
            </a:br>
            <a:r>
              <a:rPr lang="en" dirty="0" smtClean="0">
                <a:latin typeface="Albert Sans"/>
                <a:ea typeface="Albert Sans"/>
                <a:cs typeface="Albert Sans"/>
                <a:sym typeface="Albert Sans"/>
              </a:rPr>
              <a:t>Hangar </a:t>
            </a:r>
            <a:r>
              <a:rPr lang="en" dirty="0">
                <a:latin typeface="Albert Sans"/>
                <a:ea typeface="Albert Sans"/>
                <a:cs typeface="Albert Sans"/>
                <a:sym typeface="Albert Sans"/>
              </a:rPr>
              <a:t>1 was constructed in the early </a:t>
            </a:r>
            <a:r>
              <a:rPr lang="en" dirty="0" smtClean="0">
                <a:latin typeface="Albert Sans"/>
                <a:ea typeface="Albert Sans"/>
                <a:cs typeface="Albert Sans"/>
                <a:sym typeface="Albert Sans"/>
              </a:rPr>
              <a:t>1930s.</a:t>
            </a:r>
            <a:br>
              <a:rPr lang="en" dirty="0" smtClean="0">
                <a:latin typeface="Albert Sans"/>
                <a:ea typeface="Albert Sans"/>
                <a:cs typeface="Albert Sans"/>
                <a:sym typeface="Albert Sans"/>
              </a:rPr>
            </a:br>
            <a:endParaRPr lang="en" dirty="0" smtClean="0">
              <a:latin typeface="Albert Sans"/>
              <a:ea typeface="Albert Sans"/>
              <a:cs typeface="Albert Sans"/>
              <a:sym typeface="Albert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AutoNum type="arabicPeriod"/>
            </a:pPr>
            <a:r>
              <a:rPr lang="en" dirty="0" smtClean="0">
                <a:latin typeface="Albert Sans"/>
                <a:ea typeface="Albert Sans"/>
                <a:cs typeface="Albert Sans"/>
                <a:sym typeface="Albert Sans"/>
              </a:rPr>
              <a:t>The </a:t>
            </a:r>
            <a:r>
              <a:rPr lang="en" dirty="0">
                <a:latin typeface="Albert Sans"/>
                <a:ea typeface="Albert Sans"/>
                <a:cs typeface="Albert Sans"/>
                <a:sym typeface="Albert Sans"/>
              </a:rPr>
              <a:t>hangar served multiple purposes including, becoming home to the USS Macon, F9C Sparrowhawks, and other military grade aircrafts and vehicles.  </a:t>
            </a:r>
            <a:endParaRPr dirty="0">
              <a:latin typeface="Albert Sans"/>
              <a:ea typeface="Albert Sans"/>
              <a:cs typeface="Albert Sans"/>
              <a:sym typeface="Alber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91" name="Google Shape;291;p41"/>
          <p:cNvSpPr txBox="1"/>
          <p:nvPr/>
        </p:nvSpPr>
        <p:spPr>
          <a:xfrm>
            <a:off x="4760250" y="152400"/>
            <a:ext cx="4216800" cy="603600"/>
          </a:xfrm>
          <a:prstGeom prst="rect">
            <a:avLst/>
          </a:prstGeom>
          <a:solidFill>
            <a:schemeClr val="dk2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rPr>
              <a:t>Hangar 1</a:t>
            </a:r>
            <a:endParaRPr sz="2500">
              <a:solidFill>
                <a:schemeClr val="dk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292" name="Google Shape;29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2125" y="2981725"/>
            <a:ext cx="1553528" cy="19381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3" name="Google Shape;293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70850" y="2981735"/>
            <a:ext cx="2444125" cy="193811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med" advTm="8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8088" y="145425"/>
            <a:ext cx="7327825" cy="485265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med" advTm="8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6300" y="152400"/>
            <a:ext cx="6571392" cy="4838701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med" advTm="8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853675" cy="4820725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09" name="Google Shape;309;p44"/>
          <p:cNvSpPr txBox="1"/>
          <p:nvPr/>
        </p:nvSpPr>
        <p:spPr>
          <a:xfrm>
            <a:off x="6273150" y="1506750"/>
            <a:ext cx="2672100" cy="34665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lbert Sans"/>
              <a:ea typeface="Albert Sans"/>
              <a:cs typeface="Albert Sans"/>
              <a:sym typeface="Alber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Albert Sans"/>
                <a:ea typeface="Albert Sans"/>
                <a:cs typeface="Albert Sans"/>
                <a:sym typeface="Albert Sans"/>
              </a:rPr>
              <a:t>* USS Macon parked in front of Hangar 1 </a:t>
            </a:r>
            <a:endParaRPr dirty="0">
              <a:latin typeface="Albert Sans"/>
              <a:ea typeface="Albert Sans"/>
              <a:cs typeface="Albert Sans"/>
              <a:sym typeface="Albert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lbert Sans"/>
              <a:ea typeface="Albert Sans"/>
              <a:cs typeface="Albert Sans"/>
              <a:sym typeface="Albert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AutoNum type="arabicPeriod"/>
            </a:pPr>
            <a:r>
              <a:rPr lang="en" dirty="0">
                <a:latin typeface="Albert Sans"/>
                <a:ea typeface="Albert Sans"/>
                <a:cs typeface="Albert Sans"/>
                <a:sym typeface="Albert Sans"/>
              </a:rPr>
              <a:t>Naval Air Base CAL, now called Moffett </a:t>
            </a:r>
            <a:r>
              <a:rPr lang="en" dirty="0" smtClean="0">
                <a:latin typeface="Albert Sans"/>
                <a:ea typeface="Albert Sans"/>
                <a:cs typeface="Albert Sans"/>
                <a:sym typeface="Albert Sans"/>
              </a:rPr>
              <a:t>Field, </a:t>
            </a:r>
            <a:r>
              <a:rPr lang="en" dirty="0">
                <a:latin typeface="Albert Sans"/>
                <a:ea typeface="Albert Sans"/>
                <a:cs typeface="Albert Sans"/>
                <a:sym typeface="Albert Sans"/>
              </a:rPr>
              <a:t>was home to the USS </a:t>
            </a:r>
            <a:r>
              <a:rPr lang="en" dirty="0" smtClean="0">
                <a:latin typeface="Albert Sans"/>
                <a:ea typeface="Albert Sans"/>
                <a:cs typeface="Albert Sans"/>
                <a:sym typeface="Albert Sans"/>
              </a:rPr>
              <a:t>Macon.</a:t>
            </a:r>
            <a:br>
              <a:rPr lang="en" dirty="0" smtClean="0">
                <a:latin typeface="Albert Sans"/>
                <a:ea typeface="Albert Sans"/>
                <a:cs typeface="Albert Sans"/>
                <a:sym typeface="Albert Sans"/>
              </a:rPr>
            </a:br>
            <a:endParaRPr lang="en" dirty="0" smtClean="0">
              <a:latin typeface="Albert Sans"/>
              <a:ea typeface="Albert Sans"/>
              <a:cs typeface="Albert Sans"/>
              <a:sym typeface="Albert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AutoNum type="arabicPeriod"/>
            </a:pPr>
            <a:r>
              <a:rPr lang="en" dirty="0" smtClean="0">
                <a:latin typeface="Albert Sans"/>
                <a:ea typeface="Albert Sans"/>
                <a:cs typeface="Albert Sans"/>
                <a:sym typeface="Albert Sans"/>
              </a:rPr>
              <a:t>The </a:t>
            </a:r>
            <a:r>
              <a:rPr lang="en" dirty="0">
                <a:latin typeface="Albert Sans"/>
                <a:ea typeface="Albert Sans"/>
                <a:cs typeface="Albert Sans"/>
                <a:sym typeface="Albert Sans"/>
              </a:rPr>
              <a:t>Macon was a lighter-than-air ship that was active for almost a year and a half.</a:t>
            </a:r>
            <a:endParaRPr dirty="0"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310" name="Google Shape;310;p44"/>
          <p:cNvSpPr txBox="1"/>
          <p:nvPr/>
        </p:nvSpPr>
        <p:spPr>
          <a:xfrm>
            <a:off x="6273150" y="152400"/>
            <a:ext cx="2672100" cy="1155900"/>
          </a:xfrm>
          <a:prstGeom prst="rect">
            <a:avLst/>
          </a:prstGeom>
          <a:solidFill>
            <a:schemeClr val="dk2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rPr>
              <a:t>USS MACoN </a:t>
            </a:r>
            <a:endParaRPr sz="2500">
              <a:solidFill>
                <a:schemeClr val="dk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  <p:transition spd="med" advTm="8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8288" y="152400"/>
            <a:ext cx="6147430" cy="48387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 spd="med" advTm="8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6"/>
          <p:cNvSpPr txBox="1">
            <a:spLocks noGrp="1"/>
          </p:cNvSpPr>
          <p:nvPr>
            <p:ph type="title"/>
          </p:nvPr>
        </p:nvSpPr>
        <p:spPr>
          <a:xfrm>
            <a:off x="720000" y="331645"/>
            <a:ext cx="7704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Computer mockup</a:t>
            </a:r>
            <a:endParaRPr/>
          </a:p>
        </p:txBody>
      </p:sp>
      <p:sp>
        <p:nvSpPr>
          <p:cNvPr id="321" name="Google Shape;321;p46"/>
          <p:cNvSpPr txBox="1">
            <a:spLocks noGrp="1"/>
          </p:cNvSpPr>
          <p:nvPr>
            <p:ph type="subTitle" idx="1"/>
          </p:nvPr>
        </p:nvSpPr>
        <p:spPr>
          <a:xfrm>
            <a:off x="2143050" y="4070100"/>
            <a:ext cx="48579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replace the image on the screen with your own work. Just right-click on it and select “Replace image”</a:t>
            </a:r>
            <a:endParaRPr/>
          </a:p>
        </p:txBody>
      </p:sp>
      <p:pic>
        <p:nvPicPr>
          <p:cNvPr id="322" name="Google Shape;32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0881" y="1273531"/>
            <a:ext cx="4042339" cy="227383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323" name="Google Shape;323;p46"/>
          <p:cNvGrpSpPr/>
          <p:nvPr/>
        </p:nvGrpSpPr>
        <p:grpSpPr>
          <a:xfrm>
            <a:off x="2427527" y="1172980"/>
            <a:ext cx="4289352" cy="2798628"/>
            <a:chOff x="2301350" y="1141300"/>
            <a:chExt cx="4541400" cy="2963079"/>
          </a:xfrm>
        </p:grpSpPr>
        <p:sp>
          <p:nvSpPr>
            <p:cNvPr id="324" name="Google Shape;324;p46"/>
            <p:cNvSpPr/>
            <p:nvPr/>
          </p:nvSpPr>
          <p:spPr>
            <a:xfrm>
              <a:off x="2301350" y="1141300"/>
              <a:ext cx="4541400" cy="26205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46"/>
            <p:cNvSpPr/>
            <p:nvPr/>
          </p:nvSpPr>
          <p:spPr>
            <a:xfrm>
              <a:off x="4343450" y="3787390"/>
              <a:ext cx="457200" cy="183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46"/>
            <p:cNvSpPr/>
            <p:nvPr/>
          </p:nvSpPr>
          <p:spPr>
            <a:xfrm>
              <a:off x="4114850" y="4012879"/>
              <a:ext cx="914400" cy="915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med" advTm="8000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7"/>
          <p:cNvSpPr txBox="1">
            <a:spLocks noGrp="1"/>
          </p:cNvSpPr>
          <p:nvPr>
            <p:ph type="ctrTitle"/>
          </p:nvPr>
        </p:nvSpPr>
        <p:spPr>
          <a:xfrm>
            <a:off x="2429950" y="540000"/>
            <a:ext cx="4284000" cy="109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</a:t>
            </a:r>
            <a:endParaRPr/>
          </a:p>
        </p:txBody>
      </p:sp>
      <p:sp>
        <p:nvSpPr>
          <p:cNvPr id="332" name="Google Shape;332;p47"/>
          <p:cNvSpPr txBox="1">
            <a:spLocks noGrp="1"/>
          </p:cNvSpPr>
          <p:nvPr>
            <p:ph type="subTitle" idx="1"/>
          </p:nvPr>
        </p:nvSpPr>
        <p:spPr>
          <a:xfrm>
            <a:off x="2425075" y="1461600"/>
            <a:ext cx="4293900" cy="11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b="1"/>
              <a:t>Do you have any questions?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/>
              <a:t>youremail@freepik.com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/>
              <a:t>+91  620 421 838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yourwebsite.com</a:t>
            </a:r>
            <a:endParaRPr/>
          </a:p>
        </p:txBody>
      </p:sp>
      <p:sp>
        <p:nvSpPr>
          <p:cNvPr id="333" name="Google Shape;333;p47"/>
          <p:cNvSpPr/>
          <p:nvPr/>
        </p:nvSpPr>
        <p:spPr>
          <a:xfrm>
            <a:off x="2766058" y="2833836"/>
            <a:ext cx="227090" cy="440053"/>
          </a:xfrm>
          <a:custGeom>
            <a:avLst/>
            <a:gdLst/>
            <a:ahLst/>
            <a:cxnLst/>
            <a:rect l="l" t="t" r="r" b="b"/>
            <a:pathLst>
              <a:path w="7106" h="13644" extrusionOk="0">
                <a:moveTo>
                  <a:pt x="5671" y="2302"/>
                </a:moveTo>
                <a:cubicBezTo>
                  <a:pt x="6071" y="2302"/>
                  <a:pt x="6505" y="2302"/>
                  <a:pt x="6939" y="2302"/>
                </a:cubicBezTo>
                <a:lnTo>
                  <a:pt x="7105" y="2302"/>
                </a:lnTo>
                <a:lnTo>
                  <a:pt x="7105" y="101"/>
                </a:lnTo>
                <a:cubicBezTo>
                  <a:pt x="6872" y="101"/>
                  <a:pt x="6638" y="67"/>
                  <a:pt x="6405" y="34"/>
                </a:cubicBezTo>
                <a:cubicBezTo>
                  <a:pt x="5971" y="34"/>
                  <a:pt x="5538" y="1"/>
                  <a:pt x="5104" y="1"/>
                </a:cubicBezTo>
                <a:cubicBezTo>
                  <a:pt x="4437" y="34"/>
                  <a:pt x="3803" y="201"/>
                  <a:pt x="3269" y="568"/>
                </a:cubicBezTo>
                <a:cubicBezTo>
                  <a:pt x="2635" y="1035"/>
                  <a:pt x="2302" y="1669"/>
                  <a:pt x="2168" y="2402"/>
                </a:cubicBezTo>
                <a:cubicBezTo>
                  <a:pt x="2102" y="2736"/>
                  <a:pt x="2102" y="3036"/>
                  <a:pt x="2102" y="3370"/>
                </a:cubicBezTo>
                <a:cubicBezTo>
                  <a:pt x="2068" y="3837"/>
                  <a:pt x="2068" y="4337"/>
                  <a:pt x="2102" y="4838"/>
                </a:cubicBezTo>
                <a:lnTo>
                  <a:pt x="2102" y="5004"/>
                </a:lnTo>
                <a:lnTo>
                  <a:pt x="0" y="5004"/>
                </a:lnTo>
                <a:lnTo>
                  <a:pt x="0" y="7473"/>
                </a:lnTo>
                <a:lnTo>
                  <a:pt x="2068" y="7473"/>
                </a:lnTo>
                <a:lnTo>
                  <a:pt x="2068" y="13644"/>
                </a:lnTo>
                <a:lnTo>
                  <a:pt x="4637" y="13644"/>
                </a:lnTo>
                <a:lnTo>
                  <a:pt x="4637" y="7473"/>
                </a:lnTo>
                <a:lnTo>
                  <a:pt x="6705" y="7473"/>
                </a:lnTo>
                <a:cubicBezTo>
                  <a:pt x="6805" y="6672"/>
                  <a:pt x="6905" y="5872"/>
                  <a:pt x="7039" y="5004"/>
                </a:cubicBezTo>
                <a:lnTo>
                  <a:pt x="6572" y="5004"/>
                </a:lnTo>
                <a:cubicBezTo>
                  <a:pt x="5971" y="5004"/>
                  <a:pt x="4604" y="5004"/>
                  <a:pt x="4604" y="5004"/>
                </a:cubicBezTo>
                <a:cubicBezTo>
                  <a:pt x="4604" y="5004"/>
                  <a:pt x="4604" y="3803"/>
                  <a:pt x="4637" y="3270"/>
                </a:cubicBezTo>
                <a:cubicBezTo>
                  <a:pt x="4637" y="2569"/>
                  <a:pt x="5071" y="2336"/>
                  <a:pt x="5671" y="2302"/>
                </a:cubicBez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47"/>
          <p:cNvSpPr/>
          <p:nvPr/>
        </p:nvSpPr>
        <p:spPr>
          <a:xfrm>
            <a:off x="3418507" y="2882255"/>
            <a:ext cx="424300" cy="352907"/>
          </a:xfrm>
          <a:custGeom>
            <a:avLst/>
            <a:gdLst/>
            <a:ahLst/>
            <a:cxnLst/>
            <a:rect l="l" t="t" r="r" b="b"/>
            <a:pathLst>
              <a:path w="13277" h="10942" extrusionOk="0">
                <a:moveTo>
                  <a:pt x="4037" y="8574"/>
                </a:moveTo>
                <a:cubicBezTo>
                  <a:pt x="2602" y="8507"/>
                  <a:pt x="1735" y="7473"/>
                  <a:pt x="1502" y="6672"/>
                </a:cubicBezTo>
                <a:cubicBezTo>
                  <a:pt x="1902" y="6739"/>
                  <a:pt x="2269" y="6739"/>
                  <a:pt x="2669" y="6639"/>
                </a:cubicBezTo>
                <a:cubicBezTo>
                  <a:pt x="2669" y="6639"/>
                  <a:pt x="2669" y="6639"/>
                  <a:pt x="2702" y="6606"/>
                </a:cubicBezTo>
                <a:cubicBezTo>
                  <a:pt x="1935" y="6439"/>
                  <a:pt x="1335" y="6038"/>
                  <a:pt x="934" y="5371"/>
                </a:cubicBezTo>
                <a:cubicBezTo>
                  <a:pt x="668" y="4938"/>
                  <a:pt x="534" y="4437"/>
                  <a:pt x="534" y="3904"/>
                </a:cubicBezTo>
                <a:cubicBezTo>
                  <a:pt x="901" y="4104"/>
                  <a:pt x="1301" y="4237"/>
                  <a:pt x="1735" y="4237"/>
                </a:cubicBezTo>
                <a:cubicBezTo>
                  <a:pt x="1168" y="3837"/>
                  <a:pt x="768" y="3270"/>
                  <a:pt x="634" y="2603"/>
                </a:cubicBezTo>
                <a:cubicBezTo>
                  <a:pt x="467" y="1902"/>
                  <a:pt x="568" y="1235"/>
                  <a:pt x="901" y="601"/>
                </a:cubicBezTo>
                <a:cubicBezTo>
                  <a:pt x="2402" y="2336"/>
                  <a:pt x="4270" y="3303"/>
                  <a:pt x="6538" y="3470"/>
                </a:cubicBezTo>
                <a:cubicBezTo>
                  <a:pt x="6538" y="3370"/>
                  <a:pt x="6505" y="3270"/>
                  <a:pt x="6505" y="3170"/>
                </a:cubicBezTo>
                <a:cubicBezTo>
                  <a:pt x="6405" y="2536"/>
                  <a:pt x="6538" y="1936"/>
                  <a:pt x="6905" y="1368"/>
                </a:cubicBezTo>
                <a:cubicBezTo>
                  <a:pt x="7339" y="701"/>
                  <a:pt x="7939" y="268"/>
                  <a:pt x="8740" y="134"/>
                </a:cubicBezTo>
                <a:cubicBezTo>
                  <a:pt x="9674" y="1"/>
                  <a:pt x="10475" y="268"/>
                  <a:pt x="11142" y="901"/>
                </a:cubicBezTo>
                <a:cubicBezTo>
                  <a:pt x="11175" y="935"/>
                  <a:pt x="11208" y="968"/>
                  <a:pt x="11275" y="935"/>
                </a:cubicBezTo>
                <a:cubicBezTo>
                  <a:pt x="11842" y="835"/>
                  <a:pt x="12376" y="635"/>
                  <a:pt x="12876" y="334"/>
                </a:cubicBezTo>
                <a:cubicBezTo>
                  <a:pt x="12876" y="334"/>
                  <a:pt x="12910" y="334"/>
                  <a:pt x="12910" y="334"/>
                </a:cubicBezTo>
                <a:lnTo>
                  <a:pt x="12910" y="334"/>
                </a:lnTo>
                <a:cubicBezTo>
                  <a:pt x="12710" y="968"/>
                  <a:pt x="12309" y="1435"/>
                  <a:pt x="11742" y="1802"/>
                </a:cubicBezTo>
                <a:cubicBezTo>
                  <a:pt x="12276" y="1735"/>
                  <a:pt x="12776" y="1602"/>
                  <a:pt x="13277" y="1402"/>
                </a:cubicBezTo>
                <a:lnTo>
                  <a:pt x="13277" y="1402"/>
                </a:lnTo>
                <a:cubicBezTo>
                  <a:pt x="13177" y="1535"/>
                  <a:pt x="13076" y="1669"/>
                  <a:pt x="12976" y="1802"/>
                </a:cubicBezTo>
                <a:cubicBezTo>
                  <a:pt x="12676" y="2169"/>
                  <a:pt x="12343" y="2503"/>
                  <a:pt x="11976" y="2769"/>
                </a:cubicBezTo>
                <a:cubicBezTo>
                  <a:pt x="11942" y="2769"/>
                  <a:pt x="11942" y="2803"/>
                  <a:pt x="11942" y="2836"/>
                </a:cubicBezTo>
                <a:cubicBezTo>
                  <a:pt x="11942" y="3236"/>
                  <a:pt x="11942" y="3670"/>
                  <a:pt x="11876" y="4070"/>
                </a:cubicBezTo>
                <a:cubicBezTo>
                  <a:pt x="11776" y="4904"/>
                  <a:pt x="11542" y="5705"/>
                  <a:pt x="11175" y="6505"/>
                </a:cubicBezTo>
                <a:cubicBezTo>
                  <a:pt x="10808" y="7273"/>
                  <a:pt x="10308" y="8007"/>
                  <a:pt x="9707" y="8640"/>
                </a:cubicBezTo>
                <a:cubicBezTo>
                  <a:pt x="8673" y="9708"/>
                  <a:pt x="7406" y="10408"/>
                  <a:pt x="5971" y="10742"/>
                </a:cubicBezTo>
                <a:cubicBezTo>
                  <a:pt x="5438" y="10842"/>
                  <a:pt x="4937" y="10909"/>
                  <a:pt x="4437" y="10909"/>
                </a:cubicBezTo>
                <a:cubicBezTo>
                  <a:pt x="2869" y="10942"/>
                  <a:pt x="1401" y="10575"/>
                  <a:pt x="67" y="9741"/>
                </a:cubicBezTo>
                <a:cubicBezTo>
                  <a:pt x="34" y="9741"/>
                  <a:pt x="34" y="9708"/>
                  <a:pt x="0" y="9708"/>
                </a:cubicBezTo>
                <a:cubicBezTo>
                  <a:pt x="968" y="9808"/>
                  <a:pt x="1868" y="9674"/>
                  <a:pt x="2736" y="9307"/>
                </a:cubicBezTo>
                <a:cubicBezTo>
                  <a:pt x="3203" y="9141"/>
                  <a:pt x="3636" y="8874"/>
                  <a:pt x="4037" y="8574"/>
                </a:cubicBez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5" name="Google Shape;335;p47"/>
          <p:cNvGrpSpPr/>
          <p:nvPr/>
        </p:nvGrpSpPr>
        <p:grpSpPr>
          <a:xfrm>
            <a:off x="4268188" y="2849929"/>
            <a:ext cx="399788" cy="395923"/>
            <a:chOff x="3980585" y="2949306"/>
            <a:chExt cx="271780" cy="267678"/>
          </a:xfrm>
        </p:grpSpPr>
        <p:sp>
          <p:nvSpPr>
            <p:cNvPr id="336" name="Google Shape;336;p47"/>
            <p:cNvSpPr/>
            <p:nvPr/>
          </p:nvSpPr>
          <p:spPr>
            <a:xfrm>
              <a:off x="3980585" y="2949306"/>
              <a:ext cx="271780" cy="267678"/>
            </a:xfrm>
            <a:custGeom>
              <a:avLst/>
              <a:gdLst/>
              <a:ahLst/>
              <a:cxnLst/>
              <a:rect l="l" t="t" r="r" b="b"/>
              <a:pathLst>
                <a:path w="12510" h="12276" extrusionOk="0">
                  <a:moveTo>
                    <a:pt x="9540" y="2135"/>
                  </a:moveTo>
                  <a:cubicBezTo>
                    <a:pt x="9107" y="2135"/>
                    <a:pt x="8773" y="2469"/>
                    <a:pt x="8773" y="2869"/>
                  </a:cubicBezTo>
                  <a:cubicBezTo>
                    <a:pt x="8773" y="3269"/>
                    <a:pt x="9107" y="3603"/>
                    <a:pt x="9540" y="3603"/>
                  </a:cubicBezTo>
                  <a:cubicBezTo>
                    <a:pt x="9941" y="3603"/>
                    <a:pt x="10274" y="3269"/>
                    <a:pt x="10274" y="2869"/>
                  </a:cubicBezTo>
                  <a:cubicBezTo>
                    <a:pt x="10274" y="2469"/>
                    <a:pt x="9941" y="2135"/>
                    <a:pt x="9540" y="2135"/>
                  </a:cubicBezTo>
                  <a:close/>
                  <a:moveTo>
                    <a:pt x="6271" y="4103"/>
                  </a:moveTo>
                  <a:cubicBezTo>
                    <a:pt x="7372" y="4103"/>
                    <a:pt x="8306" y="5037"/>
                    <a:pt x="8273" y="6171"/>
                  </a:cubicBezTo>
                  <a:cubicBezTo>
                    <a:pt x="8273" y="7253"/>
                    <a:pt x="7371" y="8174"/>
                    <a:pt x="6295" y="8174"/>
                  </a:cubicBezTo>
                  <a:cubicBezTo>
                    <a:pt x="6276" y="8174"/>
                    <a:pt x="6257" y="8173"/>
                    <a:pt x="6238" y="8173"/>
                  </a:cubicBezTo>
                  <a:cubicBezTo>
                    <a:pt x="5104" y="8173"/>
                    <a:pt x="4203" y="7239"/>
                    <a:pt x="4203" y="6138"/>
                  </a:cubicBezTo>
                  <a:cubicBezTo>
                    <a:pt x="4203" y="5004"/>
                    <a:pt x="5137" y="4103"/>
                    <a:pt x="6271" y="4103"/>
                  </a:cubicBezTo>
                  <a:close/>
                  <a:moveTo>
                    <a:pt x="6238" y="3002"/>
                  </a:moveTo>
                  <a:cubicBezTo>
                    <a:pt x="4503" y="3002"/>
                    <a:pt x="3102" y="4403"/>
                    <a:pt x="3102" y="6138"/>
                  </a:cubicBezTo>
                  <a:cubicBezTo>
                    <a:pt x="3102" y="7872"/>
                    <a:pt x="4503" y="9307"/>
                    <a:pt x="6238" y="9307"/>
                  </a:cubicBezTo>
                  <a:cubicBezTo>
                    <a:pt x="7972" y="9307"/>
                    <a:pt x="9407" y="7906"/>
                    <a:pt x="9407" y="6138"/>
                  </a:cubicBezTo>
                  <a:cubicBezTo>
                    <a:pt x="9407" y="4403"/>
                    <a:pt x="8006" y="3002"/>
                    <a:pt x="6238" y="3002"/>
                  </a:cubicBezTo>
                  <a:close/>
                  <a:moveTo>
                    <a:pt x="6121" y="1105"/>
                  </a:moveTo>
                  <a:cubicBezTo>
                    <a:pt x="7440" y="1105"/>
                    <a:pt x="8794" y="1146"/>
                    <a:pt x="9340" y="1234"/>
                  </a:cubicBezTo>
                  <a:cubicBezTo>
                    <a:pt x="10408" y="1401"/>
                    <a:pt x="11075" y="2102"/>
                    <a:pt x="11208" y="3169"/>
                  </a:cubicBezTo>
                  <a:cubicBezTo>
                    <a:pt x="11308" y="4203"/>
                    <a:pt x="11342" y="8139"/>
                    <a:pt x="11175" y="9240"/>
                  </a:cubicBezTo>
                  <a:cubicBezTo>
                    <a:pt x="11008" y="10307"/>
                    <a:pt x="10274" y="10975"/>
                    <a:pt x="9207" y="11075"/>
                  </a:cubicBezTo>
                  <a:cubicBezTo>
                    <a:pt x="8730" y="11122"/>
                    <a:pt x="7479" y="11163"/>
                    <a:pt x="6199" y="11163"/>
                  </a:cubicBezTo>
                  <a:cubicBezTo>
                    <a:pt x="4796" y="11163"/>
                    <a:pt x="3357" y="11114"/>
                    <a:pt x="2869" y="10975"/>
                  </a:cubicBezTo>
                  <a:cubicBezTo>
                    <a:pt x="2002" y="10741"/>
                    <a:pt x="1468" y="10141"/>
                    <a:pt x="1334" y="9240"/>
                  </a:cubicBezTo>
                  <a:cubicBezTo>
                    <a:pt x="1201" y="8406"/>
                    <a:pt x="1168" y="4170"/>
                    <a:pt x="1334" y="3036"/>
                  </a:cubicBezTo>
                  <a:cubicBezTo>
                    <a:pt x="1501" y="1968"/>
                    <a:pt x="2202" y="1334"/>
                    <a:pt x="3269" y="1201"/>
                  </a:cubicBezTo>
                  <a:cubicBezTo>
                    <a:pt x="3789" y="1138"/>
                    <a:pt x="4941" y="1105"/>
                    <a:pt x="6121" y="1105"/>
                  </a:cubicBezTo>
                  <a:close/>
                  <a:moveTo>
                    <a:pt x="5917" y="0"/>
                  </a:moveTo>
                  <a:cubicBezTo>
                    <a:pt x="4728" y="0"/>
                    <a:pt x="3569" y="33"/>
                    <a:pt x="2969" y="134"/>
                  </a:cubicBezTo>
                  <a:cubicBezTo>
                    <a:pt x="1601" y="367"/>
                    <a:pt x="667" y="1168"/>
                    <a:pt x="300" y="2535"/>
                  </a:cubicBezTo>
                  <a:cubicBezTo>
                    <a:pt x="0" y="3569"/>
                    <a:pt x="67" y="8406"/>
                    <a:pt x="234" y="9440"/>
                  </a:cubicBezTo>
                  <a:cubicBezTo>
                    <a:pt x="467" y="10841"/>
                    <a:pt x="1301" y="11742"/>
                    <a:pt x="2702" y="12109"/>
                  </a:cubicBezTo>
                  <a:cubicBezTo>
                    <a:pt x="3186" y="12226"/>
                    <a:pt x="4620" y="12276"/>
                    <a:pt x="6067" y="12276"/>
                  </a:cubicBezTo>
                  <a:cubicBezTo>
                    <a:pt x="7514" y="12276"/>
                    <a:pt x="8973" y="12226"/>
                    <a:pt x="9507" y="12142"/>
                  </a:cubicBezTo>
                  <a:cubicBezTo>
                    <a:pt x="10941" y="11909"/>
                    <a:pt x="11842" y="11108"/>
                    <a:pt x="12209" y="9707"/>
                  </a:cubicBezTo>
                  <a:cubicBezTo>
                    <a:pt x="12509" y="8606"/>
                    <a:pt x="12409" y="4036"/>
                    <a:pt x="12309" y="3069"/>
                  </a:cubicBezTo>
                  <a:cubicBezTo>
                    <a:pt x="12209" y="2268"/>
                    <a:pt x="11909" y="1568"/>
                    <a:pt x="11308" y="1001"/>
                  </a:cubicBezTo>
                  <a:cubicBezTo>
                    <a:pt x="10674" y="367"/>
                    <a:pt x="9907" y="100"/>
                    <a:pt x="9040" y="67"/>
                  </a:cubicBezTo>
                  <a:cubicBezTo>
                    <a:pt x="8323" y="33"/>
                    <a:pt x="7105" y="0"/>
                    <a:pt x="59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47"/>
            <p:cNvSpPr/>
            <p:nvPr/>
          </p:nvSpPr>
          <p:spPr>
            <a:xfrm>
              <a:off x="3980585" y="2949306"/>
              <a:ext cx="271780" cy="267678"/>
            </a:xfrm>
            <a:custGeom>
              <a:avLst/>
              <a:gdLst/>
              <a:ahLst/>
              <a:cxnLst/>
              <a:rect l="l" t="t" r="r" b="b"/>
              <a:pathLst>
                <a:path w="12510" h="12276" extrusionOk="0">
                  <a:moveTo>
                    <a:pt x="9540" y="2135"/>
                  </a:moveTo>
                  <a:cubicBezTo>
                    <a:pt x="9107" y="2135"/>
                    <a:pt x="8773" y="2469"/>
                    <a:pt x="8773" y="2869"/>
                  </a:cubicBezTo>
                  <a:cubicBezTo>
                    <a:pt x="8773" y="3269"/>
                    <a:pt x="9107" y="3603"/>
                    <a:pt x="9540" y="3603"/>
                  </a:cubicBezTo>
                  <a:cubicBezTo>
                    <a:pt x="9941" y="3603"/>
                    <a:pt x="10274" y="3269"/>
                    <a:pt x="10274" y="2869"/>
                  </a:cubicBezTo>
                  <a:cubicBezTo>
                    <a:pt x="10274" y="2469"/>
                    <a:pt x="9941" y="2135"/>
                    <a:pt x="9540" y="2135"/>
                  </a:cubicBezTo>
                  <a:close/>
                  <a:moveTo>
                    <a:pt x="6271" y="4103"/>
                  </a:moveTo>
                  <a:cubicBezTo>
                    <a:pt x="7372" y="4103"/>
                    <a:pt x="8306" y="5037"/>
                    <a:pt x="8273" y="6171"/>
                  </a:cubicBezTo>
                  <a:cubicBezTo>
                    <a:pt x="8273" y="7253"/>
                    <a:pt x="7371" y="8174"/>
                    <a:pt x="6295" y="8174"/>
                  </a:cubicBezTo>
                  <a:cubicBezTo>
                    <a:pt x="6276" y="8174"/>
                    <a:pt x="6257" y="8173"/>
                    <a:pt x="6238" y="8173"/>
                  </a:cubicBezTo>
                  <a:cubicBezTo>
                    <a:pt x="5104" y="8173"/>
                    <a:pt x="4203" y="7239"/>
                    <a:pt x="4203" y="6138"/>
                  </a:cubicBezTo>
                  <a:cubicBezTo>
                    <a:pt x="4203" y="5004"/>
                    <a:pt x="5137" y="4103"/>
                    <a:pt x="6271" y="4103"/>
                  </a:cubicBezTo>
                  <a:close/>
                  <a:moveTo>
                    <a:pt x="6238" y="3002"/>
                  </a:moveTo>
                  <a:cubicBezTo>
                    <a:pt x="4503" y="3002"/>
                    <a:pt x="3102" y="4403"/>
                    <a:pt x="3102" y="6138"/>
                  </a:cubicBezTo>
                  <a:cubicBezTo>
                    <a:pt x="3102" y="7872"/>
                    <a:pt x="4503" y="9307"/>
                    <a:pt x="6238" y="9307"/>
                  </a:cubicBezTo>
                  <a:cubicBezTo>
                    <a:pt x="7972" y="9307"/>
                    <a:pt x="9407" y="7906"/>
                    <a:pt x="9407" y="6138"/>
                  </a:cubicBezTo>
                  <a:cubicBezTo>
                    <a:pt x="9407" y="4403"/>
                    <a:pt x="8006" y="3002"/>
                    <a:pt x="6238" y="3002"/>
                  </a:cubicBezTo>
                  <a:close/>
                  <a:moveTo>
                    <a:pt x="6121" y="1105"/>
                  </a:moveTo>
                  <a:cubicBezTo>
                    <a:pt x="7440" y="1105"/>
                    <a:pt x="8794" y="1146"/>
                    <a:pt x="9340" y="1234"/>
                  </a:cubicBezTo>
                  <a:cubicBezTo>
                    <a:pt x="10408" y="1401"/>
                    <a:pt x="11075" y="2102"/>
                    <a:pt x="11208" y="3169"/>
                  </a:cubicBezTo>
                  <a:cubicBezTo>
                    <a:pt x="11308" y="4203"/>
                    <a:pt x="11342" y="8139"/>
                    <a:pt x="11175" y="9240"/>
                  </a:cubicBezTo>
                  <a:cubicBezTo>
                    <a:pt x="11008" y="10307"/>
                    <a:pt x="10274" y="10975"/>
                    <a:pt x="9207" y="11075"/>
                  </a:cubicBezTo>
                  <a:cubicBezTo>
                    <a:pt x="8730" y="11122"/>
                    <a:pt x="7479" y="11163"/>
                    <a:pt x="6199" y="11163"/>
                  </a:cubicBezTo>
                  <a:cubicBezTo>
                    <a:pt x="4796" y="11163"/>
                    <a:pt x="3357" y="11114"/>
                    <a:pt x="2869" y="10975"/>
                  </a:cubicBezTo>
                  <a:cubicBezTo>
                    <a:pt x="2002" y="10741"/>
                    <a:pt x="1468" y="10141"/>
                    <a:pt x="1334" y="9240"/>
                  </a:cubicBezTo>
                  <a:cubicBezTo>
                    <a:pt x="1201" y="8406"/>
                    <a:pt x="1168" y="4170"/>
                    <a:pt x="1334" y="3036"/>
                  </a:cubicBezTo>
                  <a:cubicBezTo>
                    <a:pt x="1501" y="1968"/>
                    <a:pt x="2202" y="1334"/>
                    <a:pt x="3269" y="1201"/>
                  </a:cubicBezTo>
                  <a:cubicBezTo>
                    <a:pt x="3789" y="1138"/>
                    <a:pt x="4941" y="1105"/>
                    <a:pt x="6121" y="1105"/>
                  </a:cubicBezTo>
                  <a:close/>
                  <a:moveTo>
                    <a:pt x="5917" y="0"/>
                  </a:moveTo>
                  <a:cubicBezTo>
                    <a:pt x="4728" y="0"/>
                    <a:pt x="3569" y="33"/>
                    <a:pt x="2969" y="134"/>
                  </a:cubicBezTo>
                  <a:cubicBezTo>
                    <a:pt x="1601" y="367"/>
                    <a:pt x="667" y="1168"/>
                    <a:pt x="300" y="2535"/>
                  </a:cubicBezTo>
                  <a:cubicBezTo>
                    <a:pt x="0" y="3569"/>
                    <a:pt x="67" y="8406"/>
                    <a:pt x="234" y="9440"/>
                  </a:cubicBezTo>
                  <a:cubicBezTo>
                    <a:pt x="467" y="10841"/>
                    <a:pt x="1301" y="11742"/>
                    <a:pt x="2702" y="12109"/>
                  </a:cubicBezTo>
                  <a:cubicBezTo>
                    <a:pt x="3186" y="12226"/>
                    <a:pt x="4620" y="12276"/>
                    <a:pt x="6067" y="12276"/>
                  </a:cubicBezTo>
                  <a:cubicBezTo>
                    <a:pt x="7514" y="12276"/>
                    <a:pt x="8973" y="12226"/>
                    <a:pt x="9507" y="12142"/>
                  </a:cubicBezTo>
                  <a:cubicBezTo>
                    <a:pt x="10941" y="11909"/>
                    <a:pt x="11842" y="11108"/>
                    <a:pt x="12209" y="9707"/>
                  </a:cubicBezTo>
                  <a:cubicBezTo>
                    <a:pt x="12509" y="8606"/>
                    <a:pt x="12409" y="4036"/>
                    <a:pt x="12309" y="3069"/>
                  </a:cubicBezTo>
                  <a:cubicBezTo>
                    <a:pt x="12209" y="2268"/>
                    <a:pt x="11909" y="1568"/>
                    <a:pt x="11308" y="1001"/>
                  </a:cubicBezTo>
                  <a:cubicBezTo>
                    <a:pt x="10674" y="367"/>
                    <a:pt x="9907" y="100"/>
                    <a:pt x="9040" y="67"/>
                  </a:cubicBezTo>
                  <a:cubicBezTo>
                    <a:pt x="8323" y="33"/>
                    <a:pt x="7105" y="0"/>
                    <a:pt x="59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8" name="Google Shape;338;p47"/>
          <p:cNvGrpSpPr/>
          <p:nvPr/>
        </p:nvGrpSpPr>
        <p:grpSpPr>
          <a:xfrm>
            <a:off x="5093340" y="2816574"/>
            <a:ext cx="462680" cy="438947"/>
            <a:chOff x="4708589" y="2926755"/>
            <a:chExt cx="314535" cy="296766"/>
          </a:xfrm>
        </p:grpSpPr>
        <p:sp>
          <p:nvSpPr>
            <p:cNvPr id="339" name="Google Shape;339;p47"/>
            <p:cNvSpPr/>
            <p:nvPr/>
          </p:nvSpPr>
          <p:spPr>
            <a:xfrm>
              <a:off x="4708589" y="2926755"/>
              <a:ext cx="314535" cy="296766"/>
            </a:xfrm>
            <a:custGeom>
              <a:avLst/>
              <a:gdLst/>
              <a:ahLst/>
              <a:cxnLst/>
              <a:rect l="l" t="t" r="r" b="b"/>
              <a:pathLst>
                <a:path w="14478" h="13610" extrusionOk="0">
                  <a:moveTo>
                    <a:pt x="1168" y="13543"/>
                  </a:moveTo>
                  <a:cubicBezTo>
                    <a:pt x="1235" y="13276"/>
                    <a:pt x="1301" y="13043"/>
                    <a:pt x="1368" y="12776"/>
                  </a:cubicBezTo>
                  <a:cubicBezTo>
                    <a:pt x="1568" y="12009"/>
                    <a:pt x="1802" y="11241"/>
                    <a:pt x="2002" y="10474"/>
                  </a:cubicBezTo>
                  <a:cubicBezTo>
                    <a:pt x="2002" y="10374"/>
                    <a:pt x="2002" y="10207"/>
                    <a:pt x="1935" y="10107"/>
                  </a:cubicBezTo>
                  <a:cubicBezTo>
                    <a:pt x="1" y="6371"/>
                    <a:pt x="2002" y="1835"/>
                    <a:pt x="6138" y="867"/>
                  </a:cubicBezTo>
                  <a:cubicBezTo>
                    <a:pt x="9874" y="0"/>
                    <a:pt x="13210" y="2535"/>
                    <a:pt x="13844" y="5904"/>
                  </a:cubicBezTo>
                  <a:cubicBezTo>
                    <a:pt x="14478" y="9407"/>
                    <a:pt x="12176" y="12742"/>
                    <a:pt x="8673" y="13376"/>
                  </a:cubicBezTo>
                  <a:cubicBezTo>
                    <a:pt x="7306" y="13610"/>
                    <a:pt x="5971" y="13410"/>
                    <a:pt x="4704" y="12776"/>
                  </a:cubicBezTo>
                  <a:cubicBezTo>
                    <a:pt x="4604" y="12742"/>
                    <a:pt x="4437" y="12709"/>
                    <a:pt x="4304" y="12742"/>
                  </a:cubicBezTo>
                  <a:cubicBezTo>
                    <a:pt x="2636" y="13176"/>
                    <a:pt x="1502" y="13476"/>
                    <a:pt x="1168" y="13543"/>
                  </a:cubicBezTo>
                  <a:close/>
                  <a:moveTo>
                    <a:pt x="2636" y="12075"/>
                  </a:moveTo>
                  <a:cubicBezTo>
                    <a:pt x="3270" y="11909"/>
                    <a:pt x="3870" y="11775"/>
                    <a:pt x="4437" y="11608"/>
                  </a:cubicBezTo>
                  <a:cubicBezTo>
                    <a:pt x="4604" y="11575"/>
                    <a:pt x="4737" y="11575"/>
                    <a:pt x="4871" y="11675"/>
                  </a:cubicBezTo>
                  <a:cubicBezTo>
                    <a:pt x="5971" y="12309"/>
                    <a:pt x="7139" y="12542"/>
                    <a:pt x="8407" y="12342"/>
                  </a:cubicBezTo>
                  <a:cubicBezTo>
                    <a:pt x="11309" y="11875"/>
                    <a:pt x="13277" y="9173"/>
                    <a:pt x="12843" y="6271"/>
                  </a:cubicBezTo>
                  <a:cubicBezTo>
                    <a:pt x="12376" y="3302"/>
                    <a:pt x="9574" y="1301"/>
                    <a:pt x="6605" y="1835"/>
                  </a:cubicBezTo>
                  <a:cubicBezTo>
                    <a:pt x="3036" y="2502"/>
                    <a:pt x="1135" y="6471"/>
                    <a:pt x="2903" y="9640"/>
                  </a:cubicBezTo>
                  <a:cubicBezTo>
                    <a:pt x="3103" y="10007"/>
                    <a:pt x="3169" y="10274"/>
                    <a:pt x="3036" y="10641"/>
                  </a:cubicBezTo>
                  <a:cubicBezTo>
                    <a:pt x="2869" y="11108"/>
                    <a:pt x="2769" y="11575"/>
                    <a:pt x="2636" y="120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47"/>
            <p:cNvSpPr/>
            <p:nvPr/>
          </p:nvSpPr>
          <p:spPr>
            <a:xfrm>
              <a:off x="4799203" y="3015497"/>
              <a:ext cx="144949" cy="133120"/>
            </a:xfrm>
            <a:custGeom>
              <a:avLst/>
              <a:gdLst/>
              <a:ahLst/>
              <a:cxnLst/>
              <a:rect l="l" t="t" r="r" b="b"/>
              <a:pathLst>
                <a:path w="6672" h="6105" extrusionOk="0">
                  <a:moveTo>
                    <a:pt x="5070" y="6072"/>
                  </a:moveTo>
                  <a:cubicBezTo>
                    <a:pt x="3803" y="6005"/>
                    <a:pt x="1835" y="5038"/>
                    <a:pt x="467" y="2669"/>
                  </a:cubicBezTo>
                  <a:cubicBezTo>
                    <a:pt x="0" y="1835"/>
                    <a:pt x="67" y="868"/>
                    <a:pt x="767" y="234"/>
                  </a:cubicBezTo>
                  <a:cubicBezTo>
                    <a:pt x="1001" y="1"/>
                    <a:pt x="1301" y="67"/>
                    <a:pt x="1601" y="101"/>
                  </a:cubicBezTo>
                  <a:cubicBezTo>
                    <a:pt x="1668" y="101"/>
                    <a:pt x="1735" y="234"/>
                    <a:pt x="1768" y="301"/>
                  </a:cubicBezTo>
                  <a:cubicBezTo>
                    <a:pt x="1935" y="701"/>
                    <a:pt x="2135" y="1101"/>
                    <a:pt x="2268" y="1535"/>
                  </a:cubicBezTo>
                  <a:cubicBezTo>
                    <a:pt x="2369" y="1769"/>
                    <a:pt x="2202" y="1969"/>
                    <a:pt x="1902" y="2336"/>
                  </a:cubicBezTo>
                  <a:cubicBezTo>
                    <a:pt x="1801" y="2469"/>
                    <a:pt x="1768" y="2569"/>
                    <a:pt x="1835" y="2703"/>
                  </a:cubicBezTo>
                  <a:cubicBezTo>
                    <a:pt x="2369" y="3603"/>
                    <a:pt x="3102" y="4237"/>
                    <a:pt x="4070" y="4604"/>
                  </a:cubicBezTo>
                  <a:cubicBezTo>
                    <a:pt x="4203" y="4671"/>
                    <a:pt x="4303" y="4637"/>
                    <a:pt x="4403" y="4504"/>
                  </a:cubicBezTo>
                  <a:cubicBezTo>
                    <a:pt x="4904" y="3903"/>
                    <a:pt x="4937" y="3703"/>
                    <a:pt x="5237" y="3837"/>
                  </a:cubicBezTo>
                  <a:cubicBezTo>
                    <a:pt x="6505" y="4470"/>
                    <a:pt x="6605" y="4470"/>
                    <a:pt x="6605" y="4637"/>
                  </a:cubicBezTo>
                  <a:cubicBezTo>
                    <a:pt x="6672" y="5705"/>
                    <a:pt x="5671" y="6105"/>
                    <a:pt x="5070" y="607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1" name="Google Shape;341;p47"/>
          <p:cNvSpPr/>
          <p:nvPr/>
        </p:nvSpPr>
        <p:spPr>
          <a:xfrm>
            <a:off x="5981349" y="2867191"/>
            <a:ext cx="396593" cy="380902"/>
          </a:xfrm>
          <a:custGeom>
            <a:avLst/>
            <a:gdLst/>
            <a:ahLst/>
            <a:cxnLst/>
            <a:rect l="l" t="t" r="r" b="b"/>
            <a:pathLst>
              <a:path w="12410" h="11810" extrusionOk="0">
                <a:moveTo>
                  <a:pt x="6139" y="1"/>
                </a:moveTo>
                <a:cubicBezTo>
                  <a:pt x="4404" y="1"/>
                  <a:pt x="3003" y="1402"/>
                  <a:pt x="3003" y="3136"/>
                </a:cubicBezTo>
                <a:lnTo>
                  <a:pt x="3003" y="5004"/>
                </a:lnTo>
                <a:cubicBezTo>
                  <a:pt x="2948" y="5023"/>
                  <a:pt x="2834" y="5051"/>
                  <a:pt x="2697" y="5051"/>
                </a:cubicBezTo>
                <a:cubicBezTo>
                  <a:pt x="2585" y="5051"/>
                  <a:pt x="2457" y="5032"/>
                  <a:pt x="2336" y="4971"/>
                </a:cubicBezTo>
                <a:cubicBezTo>
                  <a:pt x="2163" y="4884"/>
                  <a:pt x="2008" y="4825"/>
                  <a:pt x="1861" y="4825"/>
                </a:cubicBezTo>
                <a:cubicBezTo>
                  <a:pt x="1725" y="4825"/>
                  <a:pt x="1597" y="4876"/>
                  <a:pt x="1469" y="5004"/>
                </a:cubicBezTo>
                <a:cubicBezTo>
                  <a:pt x="1202" y="5271"/>
                  <a:pt x="1502" y="5505"/>
                  <a:pt x="1936" y="5672"/>
                </a:cubicBezTo>
                <a:cubicBezTo>
                  <a:pt x="2336" y="5838"/>
                  <a:pt x="2936" y="6005"/>
                  <a:pt x="2936" y="6505"/>
                </a:cubicBezTo>
                <a:cubicBezTo>
                  <a:pt x="2803" y="7139"/>
                  <a:pt x="2369" y="7806"/>
                  <a:pt x="1602" y="8407"/>
                </a:cubicBezTo>
                <a:cubicBezTo>
                  <a:pt x="953" y="8904"/>
                  <a:pt x="528" y="8953"/>
                  <a:pt x="301" y="8953"/>
                </a:cubicBezTo>
                <a:cubicBezTo>
                  <a:pt x="246" y="8953"/>
                  <a:pt x="202" y="8950"/>
                  <a:pt x="170" y="8950"/>
                </a:cubicBezTo>
                <a:cubicBezTo>
                  <a:pt x="130" y="8950"/>
                  <a:pt x="107" y="8955"/>
                  <a:pt x="101" y="8974"/>
                </a:cubicBezTo>
                <a:cubicBezTo>
                  <a:pt x="101" y="9074"/>
                  <a:pt x="1" y="9474"/>
                  <a:pt x="768" y="9674"/>
                </a:cubicBezTo>
                <a:cubicBezTo>
                  <a:pt x="1535" y="9875"/>
                  <a:pt x="1669" y="9741"/>
                  <a:pt x="1836" y="10141"/>
                </a:cubicBezTo>
                <a:cubicBezTo>
                  <a:pt x="1969" y="10542"/>
                  <a:pt x="1936" y="10708"/>
                  <a:pt x="2102" y="10708"/>
                </a:cubicBezTo>
                <a:cubicBezTo>
                  <a:pt x="2242" y="10708"/>
                  <a:pt x="2840" y="10594"/>
                  <a:pt x="3346" y="10594"/>
                </a:cubicBezTo>
                <a:cubicBezTo>
                  <a:pt x="3563" y="10594"/>
                  <a:pt x="3764" y="10615"/>
                  <a:pt x="3904" y="10675"/>
                </a:cubicBezTo>
                <a:cubicBezTo>
                  <a:pt x="4371" y="10875"/>
                  <a:pt x="5105" y="11776"/>
                  <a:pt x="6205" y="11809"/>
                </a:cubicBezTo>
                <a:cubicBezTo>
                  <a:pt x="7306" y="11776"/>
                  <a:pt x="8040" y="10875"/>
                  <a:pt x="8507" y="10675"/>
                </a:cubicBezTo>
                <a:cubicBezTo>
                  <a:pt x="8647" y="10615"/>
                  <a:pt x="8847" y="10594"/>
                  <a:pt x="9063" y="10594"/>
                </a:cubicBezTo>
                <a:cubicBezTo>
                  <a:pt x="9567" y="10594"/>
                  <a:pt x="10158" y="10708"/>
                  <a:pt x="10275" y="10708"/>
                </a:cubicBezTo>
                <a:cubicBezTo>
                  <a:pt x="10475" y="10708"/>
                  <a:pt x="10408" y="10542"/>
                  <a:pt x="10575" y="10141"/>
                </a:cubicBezTo>
                <a:cubicBezTo>
                  <a:pt x="10709" y="9741"/>
                  <a:pt x="10875" y="9875"/>
                  <a:pt x="11643" y="9674"/>
                </a:cubicBezTo>
                <a:cubicBezTo>
                  <a:pt x="12410" y="9474"/>
                  <a:pt x="12310" y="9074"/>
                  <a:pt x="12276" y="8974"/>
                </a:cubicBezTo>
                <a:cubicBezTo>
                  <a:pt x="12276" y="8955"/>
                  <a:pt x="12259" y="8950"/>
                  <a:pt x="12223" y="8950"/>
                </a:cubicBezTo>
                <a:cubicBezTo>
                  <a:pt x="12194" y="8950"/>
                  <a:pt x="12153" y="8953"/>
                  <a:pt x="12100" y="8953"/>
                </a:cubicBezTo>
                <a:cubicBezTo>
                  <a:pt x="11882" y="8953"/>
                  <a:pt x="11458" y="8904"/>
                  <a:pt x="10809" y="8407"/>
                </a:cubicBezTo>
                <a:cubicBezTo>
                  <a:pt x="10008" y="7806"/>
                  <a:pt x="9608" y="7139"/>
                  <a:pt x="9441" y="6505"/>
                </a:cubicBezTo>
                <a:cubicBezTo>
                  <a:pt x="9474" y="6005"/>
                  <a:pt x="10075" y="5838"/>
                  <a:pt x="10475" y="5672"/>
                </a:cubicBezTo>
                <a:cubicBezTo>
                  <a:pt x="10909" y="5505"/>
                  <a:pt x="11176" y="5271"/>
                  <a:pt x="10909" y="5004"/>
                </a:cubicBezTo>
                <a:cubicBezTo>
                  <a:pt x="10785" y="4865"/>
                  <a:pt x="10660" y="4812"/>
                  <a:pt x="10533" y="4812"/>
                </a:cubicBezTo>
                <a:cubicBezTo>
                  <a:pt x="10386" y="4812"/>
                  <a:pt x="10235" y="4882"/>
                  <a:pt x="10075" y="4971"/>
                </a:cubicBezTo>
                <a:cubicBezTo>
                  <a:pt x="9954" y="5032"/>
                  <a:pt x="9819" y="5051"/>
                  <a:pt x="9702" y="5051"/>
                </a:cubicBezTo>
                <a:cubicBezTo>
                  <a:pt x="9560" y="5051"/>
                  <a:pt x="9444" y="5023"/>
                  <a:pt x="9408" y="5004"/>
                </a:cubicBezTo>
                <a:lnTo>
                  <a:pt x="9408" y="3136"/>
                </a:lnTo>
                <a:cubicBezTo>
                  <a:pt x="9408" y="1402"/>
                  <a:pt x="8007" y="1"/>
                  <a:pt x="6272" y="1"/>
                </a:cubicBez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47"/>
          <p:cNvSpPr txBox="1"/>
          <p:nvPr/>
        </p:nvSpPr>
        <p:spPr>
          <a:xfrm>
            <a:off x="3075338" y="4115700"/>
            <a:ext cx="3000000" cy="1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Please keep this slide for attribution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  <p:transition spd="med" advTm="8000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 in History - The Spanish Flu by Slidesgo">
  <a:themeElements>
    <a:clrScheme name="Simple Light">
      <a:dk1>
        <a:srgbClr val="191919"/>
      </a:dk1>
      <a:lt1>
        <a:srgbClr val="FFFFFF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160</Words>
  <Application>Microsoft Office PowerPoint</Application>
  <PresentationFormat>On-screen Show (16:9)</PresentationFormat>
  <Paragraphs>27</Paragraphs>
  <Slides>12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Albert Sans</vt:lpstr>
      <vt:lpstr>Impact</vt:lpstr>
      <vt:lpstr>Bebas Neue</vt:lpstr>
      <vt:lpstr>Open Sans</vt:lpstr>
      <vt:lpstr>Albert Sans ExtraBold</vt:lpstr>
      <vt:lpstr>BA in History - The Spanish Flu by Slidesgo</vt:lpstr>
      <vt:lpstr>History of Moffett Field Museum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Computer mockup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Moffett Field Museum</dc:title>
  <cp:lastModifiedBy>Peter Meigs</cp:lastModifiedBy>
  <cp:revision>2</cp:revision>
  <dcterms:modified xsi:type="dcterms:W3CDTF">2023-04-19T17:41:53Z</dcterms:modified>
</cp:coreProperties>
</file>